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1"/>
  </p:notesMasterIdLst>
  <p:sldIdLst>
    <p:sldId id="301" r:id="rId5"/>
    <p:sldId id="287" r:id="rId6"/>
    <p:sldId id="286" r:id="rId7"/>
    <p:sldId id="309" r:id="rId8"/>
    <p:sldId id="256" r:id="rId9"/>
    <p:sldId id="269" r:id="rId10"/>
    <p:sldId id="329" r:id="rId11"/>
    <p:sldId id="330" r:id="rId12"/>
    <p:sldId id="317" r:id="rId13"/>
    <p:sldId id="319" r:id="rId14"/>
    <p:sldId id="320" r:id="rId15"/>
    <p:sldId id="315" r:id="rId16"/>
    <p:sldId id="331" r:id="rId17"/>
    <p:sldId id="262" r:id="rId18"/>
    <p:sldId id="322" r:id="rId19"/>
    <p:sldId id="323" r:id="rId20"/>
    <p:sldId id="273" r:id="rId21"/>
    <p:sldId id="326" r:id="rId22"/>
    <p:sldId id="332" r:id="rId23"/>
    <p:sldId id="325" r:id="rId24"/>
    <p:sldId id="276" r:id="rId25"/>
    <p:sldId id="275" r:id="rId26"/>
    <p:sldId id="283" r:id="rId27"/>
    <p:sldId id="328" r:id="rId28"/>
    <p:sldId id="307" r:id="rId29"/>
    <p:sldId id="308" r:id="rId30"/>
    <p:sldId id="304" r:id="rId31"/>
    <p:sldId id="314" r:id="rId32"/>
    <p:sldId id="267" r:id="rId33"/>
    <p:sldId id="334" r:id="rId34"/>
    <p:sldId id="338" r:id="rId35"/>
    <p:sldId id="335" r:id="rId36"/>
    <p:sldId id="336" r:id="rId37"/>
    <p:sldId id="337" r:id="rId38"/>
    <p:sldId id="264" r:id="rId39"/>
    <p:sldId id="297" r:id="rId40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5F40D5-58F1-4CCC-AFFC-7795A5BC412A}" v="13" dt="2024-11-01T07:37:40.8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211" autoAdjust="0"/>
  </p:normalViewPr>
  <p:slideViewPr>
    <p:cSldViewPr snapToGrid="0">
      <p:cViewPr varScale="1">
        <p:scale>
          <a:sx n="103" d="100"/>
          <a:sy n="103" d="100"/>
        </p:scale>
        <p:origin x="8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47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microsoft.com/office/2015/10/relationships/revisionInfo" Target="revisionInfo.xml"/><Relationship Id="rId20" Type="http://schemas.openxmlformats.org/officeDocument/2006/relationships/slide" Target="slides/slide16.xml"/><Relationship Id="rId41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orica Scerbina" userId="0f6d29d0-0191-40d1-b46b-5f0dd9b80d87" providerId="ADAL" clId="{AC5F40D5-58F1-4CCC-AFFC-7795A5BC412A}"/>
    <pc:docChg chg="undo custSel modSld">
      <pc:chgData name="Viorica Scerbina" userId="0f6d29d0-0191-40d1-b46b-5f0dd9b80d87" providerId="ADAL" clId="{AC5F40D5-58F1-4CCC-AFFC-7795A5BC412A}" dt="2024-11-01T07:37:44.579" v="94" actId="14100"/>
      <pc:docMkLst>
        <pc:docMk/>
      </pc:docMkLst>
      <pc:sldChg chg="mod">
        <pc:chgData name="Viorica Scerbina" userId="0f6d29d0-0191-40d1-b46b-5f0dd9b80d87" providerId="ADAL" clId="{AC5F40D5-58F1-4CCC-AFFC-7795A5BC412A}" dt="2024-10-31T11:06:53.533" v="15" actId="27918"/>
        <pc:sldMkLst>
          <pc:docMk/>
          <pc:sldMk cId="2737019171" sldId="262"/>
        </pc:sldMkLst>
      </pc:sldChg>
      <pc:sldChg chg="modSp mod">
        <pc:chgData name="Viorica Scerbina" userId="0f6d29d0-0191-40d1-b46b-5f0dd9b80d87" providerId="ADAL" clId="{AC5F40D5-58F1-4CCC-AFFC-7795A5BC412A}" dt="2024-10-31T11:09:57.111" v="38" actId="14100"/>
        <pc:sldMkLst>
          <pc:docMk/>
          <pc:sldMk cId="0" sldId="297"/>
        </pc:sldMkLst>
        <pc:spChg chg="mod">
          <ac:chgData name="Viorica Scerbina" userId="0f6d29d0-0191-40d1-b46b-5f0dd9b80d87" providerId="ADAL" clId="{AC5F40D5-58F1-4CCC-AFFC-7795A5BC412A}" dt="2024-10-31T11:09:57.111" v="38" actId="14100"/>
          <ac:spMkLst>
            <pc:docMk/>
            <pc:sldMk cId="0" sldId="297"/>
            <ac:spMk id="5" creationId="{1DF58648-1B49-BA38-17E0-A38675070EDC}"/>
          </ac:spMkLst>
        </pc:spChg>
      </pc:sldChg>
      <pc:sldChg chg="modSp mod">
        <pc:chgData name="Viorica Scerbina" userId="0f6d29d0-0191-40d1-b46b-5f0dd9b80d87" providerId="ADAL" clId="{AC5F40D5-58F1-4CCC-AFFC-7795A5BC412A}" dt="2024-10-31T11:08:15.833" v="22" actId="6549"/>
        <pc:sldMkLst>
          <pc:docMk/>
          <pc:sldMk cId="0" sldId="302"/>
        </pc:sldMkLst>
        <pc:spChg chg="mod">
          <ac:chgData name="Viorica Scerbina" userId="0f6d29d0-0191-40d1-b46b-5f0dd9b80d87" providerId="ADAL" clId="{AC5F40D5-58F1-4CCC-AFFC-7795A5BC412A}" dt="2024-10-31T11:08:15.833" v="22" actId="6549"/>
          <ac:spMkLst>
            <pc:docMk/>
            <pc:sldMk cId="0" sldId="302"/>
            <ac:spMk id="30727" creationId="{8988FD26-CDEF-BD85-15A6-304ACD9DB483}"/>
          </ac:spMkLst>
        </pc:spChg>
      </pc:sldChg>
      <pc:sldChg chg="modSp mod">
        <pc:chgData name="Viorica Scerbina" userId="0f6d29d0-0191-40d1-b46b-5f0dd9b80d87" providerId="ADAL" clId="{AC5F40D5-58F1-4CCC-AFFC-7795A5BC412A}" dt="2024-10-31T11:09:31.448" v="35" actId="403"/>
        <pc:sldMkLst>
          <pc:docMk/>
          <pc:sldMk cId="2579254960" sldId="304"/>
        </pc:sldMkLst>
        <pc:graphicFrameChg chg="modGraphic">
          <ac:chgData name="Viorica Scerbina" userId="0f6d29d0-0191-40d1-b46b-5f0dd9b80d87" providerId="ADAL" clId="{AC5F40D5-58F1-4CCC-AFFC-7795A5BC412A}" dt="2024-10-31T11:09:31.448" v="35" actId="403"/>
          <ac:graphicFrameMkLst>
            <pc:docMk/>
            <pc:sldMk cId="2579254960" sldId="304"/>
            <ac:graphicFrameMk id="2" creationId="{419AAA27-CB3E-D555-9EB7-ACA07D9C0A9F}"/>
          </ac:graphicFrameMkLst>
        </pc:graphicFrameChg>
      </pc:sldChg>
      <pc:sldChg chg="modSp mod">
        <pc:chgData name="Viorica Scerbina" userId="0f6d29d0-0191-40d1-b46b-5f0dd9b80d87" providerId="ADAL" clId="{AC5F40D5-58F1-4CCC-AFFC-7795A5BC412A}" dt="2024-10-31T11:08:41.902" v="24" actId="1076"/>
        <pc:sldMkLst>
          <pc:docMk/>
          <pc:sldMk cId="1404806017" sldId="307"/>
        </pc:sldMkLst>
        <pc:graphicFrameChg chg="mod modGraphic">
          <ac:chgData name="Viorica Scerbina" userId="0f6d29d0-0191-40d1-b46b-5f0dd9b80d87" providerId="ADAL" clId="{AC5F40D5-58F1-4CCC-AFFC-7795A5BC412A}" dt="2024-10-31T11:08:41.902" v="24" actId="1076"/>
          <ac:graphicFrameMkLst>
            <pc:docMk/>
            <pc:sldMk cId="1404806017" sldId="307"/>
            <ac:graphicFrameMk id="4" creationId="{9EC7A5C1-228E-A1F3-8E85-A085A499D0EB}"/>
          </ac:graphicFrameMkLst>
        </pc:graphicFrameChg>
      </pc:sldChg>
      <pc:sldChg chg="modSp mod">
        <pc:chgData name="Viorica Scerbina" userId="0f6d29d0-0191-40d1-b46b-5f0dd9b80d87" providerId="ADAL" clId="{AC5F40D5-58F1-4CCC-AFFC-7795A5BC412A}" dt="2024-10-31T11:09:19.872" v="34" actId="14734"/>
        <pc:sldMkLst>
          <pc:docMk/>
          <pc:sldMk cId="666943157" sldId="308"/>
        </pc:sldMkLst>
        <pc:graphicFrameChg chg="mod modGraphic">
          <ac:chgData name="Viorica Scerbina" userId="0f6d29d0-0191-40d1-b46b-5f0dd9b80d87" providerId="ADAL" clId="{AC5F40D5-58F1-4CCC-AFFC-7795A5BC412A}" dt="2024-10-31T11:09:19.872" v="34" actId="14734"/>
          <ac:graphicFrameMkLst>
            <pc:docMk/>
            <pc:sldMk cId="666943157" sldId="308"/>
            <ac:graphicFrameMk id="2" creationId="{69800903-93D0-49B3-66FF-7EF2921309A2}"/>
          </ac:graphicFrameMkLst>
        </pc:graphicFrameChg>
      </pc:sldChg>
      <pc:sldChg chg="modSp mod">
        <pc:chgData name="Viorica Scerbina" userId="0f6d29d0-0191-40d1-b46b-5f0dd9b80d87" providerId="ADAL" clId="{AC5F40D5-58F1-4CCC-AFFC-7795A5BC412A}" dt="2024-11-01T07:33:45.048" v="42" actId="255"/>
        <pc:sldMkLst>
          <pc:docMk/>
          <pc:sldMk cId="3400093497" sldId="309"/>
        </pc:sldMkLst>
        <pc:graphicFrameChg chg="modGraphic">
          <ac:chgData name="Viorica Scerbina" userId="0f6d29d0-0191-40d1-b46b-5f0dd9b80d87" providerId="ADAL" clId="{AC5F40D5-58F1-4CCC-AFFC-7795A5BC412A}" dt="2024-11-01T07:33:45.048" v="42" actId="255"/>
          <ac:graphicFrameMkLst>
            <pc:docMk/>
            <pc:sldMk cId="3400093497" sldId="309"/>
            <ac:graphicFrameMk id="2" creationId="{D6A72FAB-F22C-17D4-5F8F-499F812A16ED}"/>
          </ac:graphicFrameMkLst>
        </pc:graphicFrameChg>
      </pc:sldChg>
      <pc:sldChg chg="modSp mod">
        <pc:chgData name="Viorica Scerbina" userId="0f6d29d0-0191-40d1-b46b-5f0dd9b80d87" providerId="ADAL" clId="{AC5F40D5-58F1-4CCC-AFFC-7795A5BC412A}" dt="2024-10-31T11:09:41.474" v="36" actId="403"/>
        <pc:sldMkLst>
          <pc:docMk/>
          <pc:sldMk cId="2684231416" sldId="314"/>
        </pc:sldMkLst>
        <pc:graphicFrameChg chg="modGraphic">
          <ac:chgData name="Viorica Scerbina" userId="0f6d29d0-0191-40d1-b46b-5f0dd9b80d87" providerId="ADAL" clId="{AC5F40D5-58F1-4CCC-AFFC-7795A5BC412A}" dt="2024-10-31T11:09:41.474" v="36" actId="403"/>
          <ac:graphicFrameMkLst>
            <pc:docMk/>
            <pc:sldMk cId="2684231416" sldId="314"/>
            <ac:graphicFrameMk id="2" creationId="{2C42AED7-5A88-FE70-EA65-62469D0E3933}"/>
          </ac:graphicFrameMkLst>
        </pc:graphicFrameChg>
      </pc:sldChg>
      <pc:sldChg chg="mod">
        <pc:chgData name="Viorica Scerbina" userId="0f6d29d0-0191-40d1-b46b-5f0dd9b80d87" providerId="ADAL" clId="{AC5F40D5-58F1-4CCC-AFFC-7795A5BC412A}" dt="2024-10-31T11:06:44.572" v="13" actId="27918"/>
        <pc:sldMkLst>
          <pc:docMk/>
          <pc:sldMk cId="1630283138" sldId="315"/>
        </pc:sldMkLst>
      </pc:sldChg>
      <pc:sldChg chg="mod">
        <pc:chgData name="Viorica Scerbina" userId="0f6d29d0-0191-40d1-b46b-5f0dd9b80d87" providerId="ADAL" clId="{AC5F40D5-58F1-4CCC-AFFC-7795A5BC412A}" dt="2024-11-01T07:34:41.855" v="45" actId="27918"/>
        <pc:sldMkLst>
          <pc:docMk/>
          <pc:sldMk cId="2533250084" sldId="317"/>
        </pc:sldMkLst>
      </pc:sldChg>
      <pc:sldChg chg="mod">
        <pc:chgData name="Viorica Scerbina" userId="0f6d29d0-0191-40d1-b46b-5f0dd9b80d87" providerId="ADAL" clId="{AC5F40D5-58F1-4CCC-AFFC-7795A5BC412A}" dt="2024-10-31T11:05:43.551" v="11" actId="27918"/>
        <pc:sldMkLst>
          <pc:docMk/>
          <pc:sldMk cId="852197584" sldId="319"/>
        </pc:sldMkLst>
      </pc:sldChg>
      <pc:sldChg chg="modSp mod">
        <pc:chgData name="Viorica Scerbina" userId="0f6d29d0-0191-40d1-b46b-5f0dd9b80d87" providerId="ADAL" clId="{AC5F40D5-58F1-4CCC-AFFC-7795A5BC412A}" dt="2024-11-01T07:37:44.579" v="94" actId="14100"/>
        <pc:sldMkLst>
          <pc:docMk/>
          <pc:sldMk cId="1740113177" sldId="322"/>
        </pc:sldMkLst>
        <pc:spChg chg="mod">
          <ac:chgData name="Viorica Scerbina" userId="0f6d29d0-0191-40d1-b46b-5f0dd9b80d87" providerId="ADAL" clId="{AC5F40D5-58F1-4CCC-AFFC-7795A5BC412A}" dt="2024-10-31T11:07:19.740" v="19" actId="1076"/>
          <ac:spMkLst>
            <pc:docMk/>
            <pc:sldMk cId="1740113177" sldId="322"/>
            <ac:spMk id="3" creationId="{0D2C418D-FCE4-B228-60A7-24E724CB2FD1}"/>
          </ac:spMkLst>
        </pc:spChg>
        <pc:spChg chg="mod">
          <ac:chgData name="Viorica Scerbina" userId="0f6d29d0-0191-40d1-b46b-5f0dd9b80d87" providerId="ADAL" clId="{AC5F40D5-58F1-4CCC-AFFC-7795A5BC412A}" dt="2024-10-31T11:07:19.740" v="19" actId="1076"/>
          <ac:spMkLst>
            <pc:docMk/>
            <pc:sldMk cId="1740113177" sldId="322"/>
            <ac:spMk id="11" creationId="{0F657E98-9CE5-3523-2DC5-CCDA17445C9F}"/>
          </ac:spMkLst>
        </pc:spChg>
        <pc:spChg chg="mod">
          <ac:chgData name="Viorica Scerbina" userId="0f6d29d0-0191-40d1-b46b-5f0dd9b80d87" providerId="ADAL" clId="{AC5F40D5-58F1-4CCC-AFFC-7795A5BC412A}" dt="2024-10-31T11:07:20.770" v="21" actId="1076"/>
          <ac:spMkLst>
            <pc:docMk/>
            <pc:sldMk cId="1740113177" sldId="322"/>
            <ac:spMk id="13" creationId="{FA7F049F-A6BF-F2B3-ED6D-1491BE2942DB}"/>
          </ac:spMkLst>
        </pc:spChg>
        <pc:spChg chg="mod">
          <ac:chgData name="Viorica Scerbina" userId="0f6d29d0-0191-40d1-b46b-5f0dd9b80d87" providerId="ADAL" clId="{AC5F40D5-58F1-4CCC-AFFC-7795A5BC412A}" dt="2024-11-01T07:37:36.083" v="92" actId="1076"/>
          <ac:spMkLst>
            <pc:docMk/>
            <pc:sldMk cId="1740113177" sldId="322"/>
            <ac:spMk id="16" creationId="{0EE265C7-05A4-9066-9C2D-F989D1D55D90}"/>
          </ac:spMkLst>
        </pc:spChg>
        <pc:spChg chg="mod">
          <ac:chgData name="Viorica Scerbina" userId="0f6d29d0-0191-40d1-b46b-5f0dd9b80d87" providerId="ADAL" clId="{AC5F40D5-58F1-4CCC-AFFC-7795A5BC412A}" dt="2024-10-31T11:07:20.154" v="20" actId="1076"/>
          <ac:spMkLst>
            <pc:docMk/>
            <pc:sldMk cId="1740113177" sldId="322"/>
            <ac:spMk id="17" creationId="{211ECE87-5D5A-9D0A-69B6-6D86F62CCE1A}"/>
          </ac:spMkLst>
        </pc:spChg>
        <pc:spChg chg="mod">
          <ac:chgData name="Viorica Scerbina" userId="0f6d29d0-0191-40d1-b46b-5f0dd9b80d87" providerId="ADAL" clId="{AC5F40D5-58F1-4CCC-AFFC-7795A5BC412A}" dt="2024-11-01T07:36:37.565" v="71" actId="255"/>
          <ac:spMkLst>
            <pc:docMk/>
            <pc:sldMk cId="1740113177" sldId="322"/>
            <ac:spMk id="20" creationId="{758CE096-CAEE-55E2-8273-BF99E3D71062}"/>
          </ac:spMkLst>
        </pc:spChg>
        <pc:spChg chg="mod">
          <ac:chgData name="Viorica Scerbina" userId="0f6d29d0-0191-40d1-b46b-5f0dd9b80d87" providerId="ADAL" clId="{AC5F40D5-58F1-4CCC-AFFC-7795A5BC412A}" dt="2024-11-01T07:37:40.889" v="93" actId="1076"/>
          <ac:spMkLst>
            <pc:docMk/>
            <pc:sldMk cId="1740113177" sldId="322"/>
            <ac:spMk id="21" creationId="{997634DE-B09B-5ECE-FBA1-2A27ADB43CF3}"/>
          </ac:spMkLst>
        </pc:spChg>
        <pc:spChg chg="mod">
          <ac:chgData name="Viorica Scerbina" userId="0f6d29d0-0191-40d1-b46b-5f0dd9b80d87" providerId="ADAL" clId="{AC5F40D5-58F1-4CCC-AFFC-7795A5BC412A}" dt="2024-11-01T07:37:23.795" v="76" actId="1076"/>
          <ac:spMkLst>
            <pc:docMk/>
            <pc:sldMk cId="1740113177" sldId="322"/>
            <ac:spMk id="29" creationId="{FA60A13D-EE37-91B4-474A-28640FB56DA5}"/>
          </ac:spMkLst>
        </pc:spChg>
        <pc:spChg chg="mod">
          <ac:chgData name="Viorica Scerbina" userId="0f6d29d0-0191-40d1-b46b-5f0dd9b80d87" providerId="ADAL" clId="{AC5F40D5-58F1-4CCC-AFFC-7795A5BC412A}" dt="2024-11-01T07:36:37.565" v="71" actId="255"/>
          <ac:spMkLst>
            <pc:docMk/>
            <pc:sldMk cId="1740113177" sldId="322"/>
            <ac:spMk id="36" creationId="{9D9B6AF2-BF8F-668D-4712-59C4202BCB36}"/>
          </ac:spMkLst>
        </pc:spChg>
        <pc:cxnChg chg="mod">
          <ac:chgData name="Viorica Scerbina" userId="0f6d29d0-0191-40d1-b46b-5f0dd9b80d87" providerId="ADAL" clId="{AC5F40D5-58F1-4CCC-AFFC-7795A5BC412A}" dt="2024-11-01T07:37:31.618" v="91" actId="14100"/>
          <ac:cxnSpMkLst>
            <pc:docMk/>
            <pc:sldMk cId="1740113177" sldId="322"/>
            <ac:cxnSpMk id="2" creationId="{343AF717-D243-50F0-1BC2-C22D1F007500}"/>
          </ac:cxnSpMkLst>
        </pc:cxnChg>
        <pc:cxnChg chg="mod">
          <ac:chgData name="Viorica Scerbina" userId="0f6d29d0-0191-40d1-b46b-5f0dd9b80d87" providerId="ADAL" clId="{AC5F40D5-58F1-4CCC-AFFC-7795A5BC412A}" dt="2024-11-01T07:37:44.579" v="94" actId="14100"/>
          <ac:cxnSpMkLst>
            <pc:docMk/>
            <pc:sldMk cId="1740113177" sldId="322"/>
            <ac:cxnSpMk id="14" creationId="{2D936D68-C4F0-BFA5-CEB7-003017E6023E}"/>
          </ac:cxnSpMkLst>
        </pc:cxnChg>
      </pc:sldChg>
      <pc:sldChg chg="mod">
        <pc:chgData name="Viorica Scerbina" userId="0f6d29d0-0191-40d1-b46b-5f0dd9b80d87" providerId="ADAL" clId="{AC5F40D5-58F1-4CCC-AFFC-7795A5BC412A}" dt="2024-10-31T11:03:50.162" v="4" actId="27918"/>
        <pc:sldMkLst>
          <pc:docMk/>
          <pc:sldMk cId="1249559758" sldId="329"/>
        </pc:sldMkLst>
      </pc:sldChg>
    </pc:docChg>
  </pc:docChgLst>
  <pc:docChgLst>
    <pc:chgData name="Viorica Scerbina" userId="0f6d29d0-0191-40d1-b46b-5f0dd9b80d87" providerId="ADAL" clId="{1124ECA4-90D2-4FC0-8BE6-4A34A8BE7EDE}"/>
    <pc:docChg chg="undo redo custSel addSld delSld modSld">
      <pc:chgData name="Viorica Scerbina" userId="0f6d29d0-0191-40d1-b46b-5f0dd9b80d87" providerId="ADAL" clId="{1124ECA4-90D2-4FC0-8BE6-4A34A8BE7EDE}" dt="2024-10-30T19:02:17.503" v="1008" actId="207"/>
      <pc:docMkLst>
        <pc:docMk/>
      </pc:docMkLst>
      <pc:sldChg chg="modSp mod">
        <pc:chgData name="Viorica Scerbina" userId="0f6d29d0-0191-40d1-b46b-5f0dd9b80d87" providerId="ADAL" clId="{1124ECA4-90D2-4FC0-8BE6-4A34A8BE7EDE}" dt="2024-10-30T18:41:17.563" v="885" actId="255"/>
        <pc:sldMkLst>
          <pc:docMk/>
          <pc:sldMk cId="2524600816" sldId="256"/>
        </pc:sldMkLst>
        <pc:spChg chg="mod">
          <ac:chgData name="Viorica Scerbina" userId="0f6d29d0-0191-40d1-b46b-5f0dd9b80d87" providerId="ADAL" clId="{1124ECA4-90D2-4FC0-8BE6-4A34A8BE7EDE}" dt="2024-10-30T17:45:24.564" v="1" actId="20577"/>
          <ac:spMkLst>
            <pc:docMk/>
            <pc:sldMk cId="2524600816" sldId="256"/>
            <ac:spMk id="2" creationId="{D1F21D1E-85A4-4443-B81C-7715B15E8EAF}"/>
          </ac:spMkLst>
        </pc:spChg>
        <pc:spChg chg="mod">
          <ac:chgData name="Viorica Scerbina" userId="0f6d29d0-0191-40d1-b46b-5f0dd9b80d87" providerId="ADAL" clId="{1124ECA4-90D2-4FC0-8BE6-4A34A8BE7EDE}" dt="2024-10-30T18:41:17.563" v="885" actId="255"/>
          <ac:spMkLst>
            <pc:docMk/>
            <pc:sldMk cId="2524600816" sldId="256"/>
            <ac:spMk id="3" creationId="{CDB29EB2-A4F2-49AA-B276-0E988D746128}"/>
          </ac:spMkLst>
        </pc:spChg>
      </pc:sldChg>
      <pc:sldChg chg="modSp mod">
        <pc:chgData name="Viorica Scerbina" userId="0f6d29d0-0191-40d1-b46b-5f0dd9b80d87" providerId="ADAL" clId="{1124ECA4-90D2-4FC0-8BE6-4A34A8BE7EDE}" dt="2024-10-30T17:48:04.639" v="20" actId="27918"/>
        <pc:sldMkLst>
          <pc:docMk/>
          <pc:sldMk cId="2737019171" sldId="262"/>
        </pc:sldMkLst>
        <pc:graphicFrameChg chg="mod">
          <ac:chgData name="Viorica Scerbina" userId="0f6d29d0-0191-40d1-b46b-5f0dd9b80d87" providerId="ADAL" clId="{1124ECA4-90D2-4FC0-8BE6-4A34A8BE7EDE}" dt="2024-10-30T17:47:19.992" v="15" actId="403"/>
          <ac:graphicFrameMkLst>
            <pc:docMk/>
            <pc:sldMk cId="2737019171" sldId="262"/>
            <ac:graphicFrameMk id="4" creationId="{010927AE-0541-45BA-A3A4-221DD3FA8D5B}"/>
          </ac:graphicFrameMkLst>
        </pc:graphicFrameChg>
      </pc:sldChg>
      <pc:sldChg chg="modSp mod">
        <pc:chgData name="Viorica Scerbina" userId="0f6d29d0-0191-40d1-b46b-5f0dd9b80d87" providerId="ADAL" clId="{1124ECA4-90D2-4FC0-8BE6-4A34A8BE7EDE}" dt="2024-10-30T18:34:05.863" v="863" actId="20577"/>
        <pc:sldMkLst>
          <pc:docMk/>
          <pc:sldMk cId="1042122278" sldId="267"/>
        </pc:sldMkLst>
        <pc:spChg chg="mod">
          <ac:chgData name="Viorica Scerbina" userId="0f6d29d0-0191-40d1-b46b-5f0dd9b80d87" providerId="ADAL" clId="{1124ECA4-90D2-4FC0-8BE6-4A34A8BE7EDE}" dt="2024-10-30T18:34:05.863" v="863" actId="20577"/>
          <ac:spMkLst>
            <pc:docMk/>
            <pc:sldMk cId="1042122278" sldId="267"/>
            <ac:spMk id="2" creationId="{71613D83-0B66-4E4E-82F0-DB36A8EE1A70}"/>
          </ac:spMkLst>
        </pc:spChg>
      </pc:sldChg>
      <pc:sldChg chg="modSp mod">
        <pc:chgData name="Viorica Scerbina" userId="0f6d29d0-0191-40d1-b46b-5f0dd9b80d87" providerId="ADAL" clId="{1124ECA4-90D2-4FC0-8BE6-4A34A8BE7EDE}" dt="2024-10-30T18:12:58.231" v="225" actId="403"/>
        <pc:sldMkLst>
          <pc:docMk/>
          <pc:sldMk cId="3156961525" sldId="269"/>
        </pc:sldMkLst>
        <pc:spChg chg="mod">
          <ac:chgData name="Viorica Scerbina" userId="0f6d29d0-0191-40d1-b46b-5f0dd9b80d87" providerId="ADAL" clId="{1124ECA4-90D2-4FC0-8BE6-4A34A8BE7EDE}" dt="2024-10-30T17:45:29.700" v="2" actId="20577"/>
          <ac:spMkLst>
            <pc:docMk/>
            <pc:sldMk cId="3156961525" sldId="269"/>
            <ac:spMk id="8" creationId="{962ED55F-F75B-4280-A5CA-3D51FA1B49DB}"/>
          </ac:spMkLst>
        </pc:spChg>
        <pc:spChg chg="mod">
          <ac:chgData name="Viorica Scerbina" userId="0f6d29d0-0191-40d1-b46b-5f0dd9b80d87" providerId="ADAL" clId="{1124ECA4-90D2-4FC0-8BE6-4A34A8BE7EDE}" dt="2024-10-30T18:12:58.231" v="225" actId="403"/>
          <ac:spMkLst>
            <pc:docMk/>
            <pc:sldMk cId="3156961525" sldId="269"/>
            <ac:spMk id="10" creationId="{2957FDB9-2CD0-427A-AA92-2FD2E4A83429}"/>
          </ac:spMkLst>
        </pc:spChg>
      </pc:sldChg>
      <pc:sldChg chg="modSp mod">
        <pc:chgData name="Viorica Scerbina" userId="0f6d29d0-0191-40d1-b46b-5f0dd9b80d87" providerId="ADAL" clId="{1124ECA4-90D2-4FC0-8BE6-4A34A8BE7EDE}" dt="2024-10-30T18:01:47.758" v="141" actId="14100"/>
        <pc:sldMkLst>
          <pc:docMk/>
          <pc:sldMk cId="3703344091" sldId="273"/>
        </pc:sldMkLst>
        <pc:spChg chg="mod">
          <ac:chgData name="Viorica Scerbina" userId="0f6d29d0-0191-40d1-b46b-5f0dd9b80d87" providerId="ADAL" clId="{1124ECA4-90D2-4FC0-8BE6-4A34A8BE7EDE}" dt="2024-10-30T18:01:40.375" v="139" actId="404"/>
          <ac:spMkLst>
            <pc:docMk/>
            <pc:sldMk cId="3703344091" sldId="273"/>
            <ac:spMk id="9" creationId="{E8AA56E9-8202-1D8A-7F3D-42425637A7CC}"/>
          </ac:spMkLst>
        </pc:spChg>
        <pc:spChg chg="mod">
          <ac:chgData name="Viorica Scerbina" userId="0f6d29d0-0191-40d1-b46b-5f0dd9b80d87" providerId="ADAL" clId="{1124ECA4-90D2-4FC0-8BE6-4A34A8BE7EDE}" dt="2024-10-30T18:01:40.375" v="139" actId="404"/>
          <ac:spMkLst>
            <pc:docMk/>
            <pc:sldMk cId="3703344091" sldId="273"/>
            <ac:spMk id="14" creationId="{A0885520-00FD-ABC2-E54E-A0C7F5387855}"/>
          </ac:spMkLst>
        </pc:spChg>
        <pc:spChg chg="mod">
          <ac:chgData name="Viorica Scerbina" userId="0f6d29d0-0191-40d1-b46b-5f0dd9b80d87" providerId="ADAL" clId="{1124ECA4-90D2-4FC0-8BE6-4A34A8BE7EDE}" dt="2024-10-30T18:01:40.375" v="139" actId="404"/>
          <ac:spMkLst>
            <pc:docMk/>
            <pc:sldMk cId="3703344091" sldId="273"/>
            <ac:spMk id="17" creationId="{D682AC05-45B6-436E-BAA5-6EC4980AAE9E}"/>
          </ac:spMkLst>
        </pc:spChg>
        <pc:spChg chg="mod">
          <ac:chgData name="Viorica Scerbina" userId="0f6d29d0-0191-40d1-b46b-5f0dd9b80d87" providerId="ADAL" clId="{1124ECA4-90D2-4FC0-8BE6-4A34A8BE7EDE}" dt="2024-10-30T18:01:40.375" v="139" actId="404"/>
          <ac:spMkLst>
            <pc:docMk/>
            <pc:sldMk cId="3703344091" sldId="273"/>
            <ac:spMk id="23" creationId="{C6ADB4F8-6F31-44F6-AF97-C4ECC6D2D03F}"/>
          </ac:spMkLst>
        </pc:spChg>
        <pc:spChg chg="mod">
          <ac:chgData name="Viorica Scerbina" userId="0f6d29d0-0191-40d1-b46b-5f0dd9b80d87" providerId="ADAL" clId="{1124ECA4-90D2-4FC0-8BE6-4A34A8BE7EDE}" dt="2024-10-30T18:01:47.758" v="141" actId="14100"/>
          <ac:spMkLst>
            <pc:docMk/>
            <pc:sldMk cId="3703344091" sldId="273"/>
            <ac:spMk id="30" creationId="{7305A6BE-D2AC-437A-BD42-7D01A550DD03}"/>
          </ac:spMkLst>
        </pc:spChg>
        <pc:spChg chg="mod">
          <ac:chgData name="Viorica Scerbina" userId="0f6d29d0-0191-40d1-b46b-5f0dd9b80d87" providerId="ADAL" clId="{1124ECA4-90D2-4FC0-8BE6-4A34A8BE7EDE}" dt="2024-10-30T18:01:40.375" v="139" actId="404"/>
          <ac:spMkLst>
            <pc:docMk/>
            <pc:sldMk cId="3703344091" sldId="273"/>
            <ac:spMk id="31" creationId="{CB018317-9534-4CC6-B473-CBB745F8E98A}"/>
          </ac:spMkLst>
        </pc:spChg>
      </pc:sldChg>
      <pc:sldChg chg="addSp modSp mod">
        <pc:chgData name="Viorica Scerbina" userId="0f6d29d0-0191-40d1-b46b-5f0dd9b80d87" providerId="ADAL" clId="{1124ECA4-90D2-4FC0-8BE6-4A34A8BE7EDE}" dt="2024-10-30T18:56:03.378" v="999" actId="20577"/>
        <pc:sldMkLst>
          <pc:docMk/>
          <pc:sldMk cId="501048374" sldId="276"/>
        </pc:sldMkLst>
        <pc:spChg chg="add mod">
          <ac:chgData name="Viorica Scerbina" userId="0f6d29d0-0191-40d1-b46b-5f0dd9b80d87" providerId="ADAL" clId="{1124ECA4-90D2-4FC0-8BE6-4A34A8BE7EDE}" dt="2024-10-30T18:30:09.144" v="745" actId="1035"/>
          <ac:spMkLst>
            <pc:docMk/>
            <pc:sldMk cId="501048374" sldId="276"/>
            <ac:spMk id="2" creationId="{80BB8B1B-4354-4D71-4B44-0394FC6EB25B}"/>
          </ac:spMkLst>
        </pc:spChg>
        <pc:spChg chg="add mod">
          <ac:chgData name="Viorica Scerbina" userId="0f6d29d0-0191-40d1-b46b-5f0dd9b80d87" providerId="ADAL" clId="{1124ECA4-90D2-4FC0-8BE6-4A34A8BE7EDE}" dt="2024-10-30T18:40:25.842" v="872" actId="6549"/>
          <ac:spMkLst>
            <pc:docMk/>
            <pc:sldMk cId="501048374" sldId="276"/>
            <ac:spMk id="4" creationId="{8281D598-271D-9AD6-EE82-438E9ED96704}"/>
          </ac:spMkLst>
        </pc:spChg>
        <pc:spChg chg="add mod">
          <ac:chgData name="Viorica Scerbina" userId="0f6d29d0-0191-40d1-b46b-5f0dd9b80d87" providerId="ADAL" clId="{1124ECA4-90D2-4FC0-8BE6-4A34A8BE7EDE}" dt="2024-10-30T18:29:47.362" v="712" actId="1035"/>
          <ac:spMkLst>
            <pc:docMk/>
            <pc:sldMk cId="501048374" sldId="276"/>
            <ac:spMk id="9" creationId="{700161FF-BB5C-89D4-A2AB-F2F714F0586B}"/>
          </ac:spMkLst>
        </pc:spChg>
        <pc:spChg chg="mod">
          <ac:chgData name="Viorica Scerbina" userId="0f6d29d0-0191-40d1-b46b-5f0dd9b80d87" providerId="ADAL" clId="{1124ECA4-90D2-4FC0-8BE6-4A34A8BE7EDE}" dt="2024-10-30T18:47:09.691" v="942" actId="404"/>
          <ac:spMkLst>
            <pc:docMk/>
            <pc:sldMk cId="501048374" sldId="276"/>
            <ac:spMk id="10" creationId="{2957FDB9-2CD0-427A-AA92-2FD2E4A83429}"/>
          </ac:spMkLst>
        </pc:spChg>
        <pc:spChg chg="add mod">
          <ac:chgData name="Viorica Scerbina" userId="0f6d29d0-0191-40d1-b46b-5f0dd9b80d87" providerId="ADAL" clId="{1124ECA4-90D2-4FC0-8BE6-4A34A8BE7EDE}" dt="2024-10-30T18:40:29.249" v="873" actId="6549"/>
          <ac:spMkLst>
            <pc:docMk/>
            <pc:sldMk cId="501048374" sldId="276"/>
            <ac:spMk id="14" creationId="{12F79222-BFBA-EF12-7C8C-C82829DD4311}"/>
          </ac:spMkLst>
        </pc:spChg>
        <pc:spChg chg="mod">
          <ac:chgData name="Viorica Scerbina" userId="0f6d29d0-0191-40d1-b46b-5f0dd9b80d87" providerId="ADAL" clId="{1124ECA4-90D2-4FC0-8BE6-4A34A8BE7EDE}" dt="2024-10-30T18:31:02.955" v="822" actId="1076"/>
          <ac:spMkLst>
            <pc:docMk/>
            <pc:sldMk cId="501048374" sldId="276"/>
            <ac:spMk id="17" creationId="{D682AC05-45B6-436E-BAA5-6EC4980AAE9E}"/>
          </ac:spMkLst>
        </pc:spChg>
        <pc:spChg chg="mod">
          <ac:chgData name="Viorica Scerbina" userId="0f6d29d0-0191-40d1-b46b-5f0dd9b80d87" providerId="ADAL" clId="{1124ECA4-90D2-4FC0-8BE6-4A34A8BE7EDE}" dt="2024-10-30T18:31:33.447" v="855" actId="1076"/>
          <ac:spMkLst>
            <pc:docMk/>
            <pc:sldMk cId="501048374" sldId="276"/>
            <ac:spMk id="18" creationId="{A66C211D-CF50-4B59-96FE-20FC22559EF9}"/>
          </ac:spMkLst>
        </pc:spChg>
        <pc:spChg chg="mod">
          <ac:chgData name="Viorica Scerbina" userId="0f6d29d0-0191-40d1-b46b-5f0dd9b80d87" providerId="ADAL" clId="{1124ECA4-90D2-4FC0-8BE6-4A34A8BE7EDE}" dt="2024-10-30T18:40:19.546" v="871" actId="20577"/>
          <ac:spMkLst>
            <pc:docMk/>
            <pc:sldMk cId="501048374" sldId="276"/>
            <ac:spMk id="19" creationId="{5DC268B8-3B5A-46A3-BD2B-F6B936A47C54}"/>
          </ac:spMkLst>
        </pc:spChg>
        <pc:spChg chg="mod">
          <ac:chgData name="Viorica Scerbina" userId="0f6d29d0-0191-40d1-b46b-5f0dd9b80d87" providerId="ADAL" clId="{1124ECA4-90D2-4FC0-8BE6-4A34A8BE7EDE}" dt="2024-10-30T18:56:03.378" v="999" actId="20577"/>
          <ac:spMkLst>
            <pc:docMk/>
            <pc:sldMk cId="501048374" sldId="276"/>
            <ac:spMk id="20" creationId="{F7C5CE97-6224-48BB-8EB4-5F7EDE7481E3}"/>
          </ac:spMkLst>
        </pc:spChg>
        <pc:spChg chg="mod">
          <ac:chgData name="Viorica Scerbina" userId="0f6d29d0-0191-40d1-b46b-5f0dd9b80d87" providerId="ADAL" clId="{1124ECA4-90D2-4FC0-8BE6-4A34A8BE7EDE}" dt="2024-10-30T18:31:30.544" v="854" actId="1076"/>
          <ac:spMkLst>
            <pc:docMk/>
            <pc:sldMk cId="501048374" sldId="276"/>
            <ac:spMk id="22" creationId="{47ADB861-7E1F-4A42-BCBA-951F15697920}"/>
          </ac:spMkLst>
        </pc:spChg>
        <pc:spChg chg="mod">
          <ac:chgData name="Viorica Scerbina" userId="0f6d29d0-0191-40d1-b46b-5f0dd9b80d87" providerId="ADAL" clId="{1124ECA4-90D2-4FC0-8BE6-4A34A8BE7EDE}" dt="2024-10-30T18:31:24.182" v="853" actId="1076"/>
          <ac:spMkLst>
            <pc:docMk/>
            <pc:sldMk cId="501048374" sldId="276"/>
            <ac:spMk id="23" creationId="{C6ADB4F8-6F31-44F6-AF97-C4ECC6D2D03F}"/>
          </ac:spMkLst>
        </pc:spChg>
        <pc:spChg chg="mod">
          <ac:chgData name="Viorica Scerbina" userId="0f6d29d0-0191-40d1-b46b-5f0dd9b80d87" providerId="ADAL" clId="{1124ECA4-90D2-4FC0-8BE6-4A34A8BE7EDE}" dt="2024-10-30T18:31:06.377" v="823" actId="1076"/>
          <ac:spMkLst>
            <pc:docMk/>
            <pc:sldMk cId="501048374" sldId="276"/>
            <ac:spMk id="30" creationId="{7305A6BE-D2AC-437A-BD42-7D01A550DD03}"/>
          </ac:spMkLst>
        </pc:spChg>
        <pc:spChg chg="mod">
          <ac:chgData name="Viorica Scerbina" userId="0f6d29d0-0191-40d1-b46b-5f0dd9b80d87" providerId="ADAL" clId="{1124ECA4-90D2-4FC0-8BE6-4A34A8BE7EDE}" dt="2024-10-30T18:29:24.179" v="685" actId="1035"/>
          <ac:spMkLst>
            <pc:docMk/>
            <pc:sldMk cId="501048374" sldId="276"/>
            <ac:spMk id="31" creationId="{CB018317-9534-4CC6-B473-CBB745F8E98A}"/>
          </ac:spMkLst>
        </pc:spChg>
        <pc:spChg chg="mod">
          <ac:chgData name="Viorica Scerbina" userId="0f6d29d0-0191-40d1-b46b-5f0dd9b80d87" providerId="ADAL" clId="{1124ECA4-90D2-4FC0-8BE6-4A34A8BE7EDE}" dt="2024-10-30T18:29:24.179" v="685" actId="1035"/>
          <ac:spMkLst>
            <pc:docMk/>
            <pc:sldMk cId="501048374" sldId="276"/>
            <ac:spMk id="32" creationId="{A25CCE84-26B6-4A64-99C4-9961C1DCA7FF}"/>
          </ac:spMkLst>
        </pc:spChg>
        <pc:cxnChg chg="mod">
          <ac:chgData name="Viorica Scerbina" userId="0f6d29d0-0191-40d1-b46b-5f0dd9b80d87" providerId="ADAL" clId="{1124ECA4-90D2-4FC0-8BE6-4A34A8BE7EDE}" dt="2024-10-30T18:29:24.179" v="685" actId="1035"/>
          <ac:cxnSpMkLst>
            <pc:docMk/>
            <pc:sldMk cId="501048374" sldId="276"/>
            <ac:cxnSpMk id="3" creationId="{877C0990-17AF-47A9-9DD3-AF4FE4F9DBB1}"/>
          </ac:cxnSpMkLst>
        </pc:cxnChg>
        <pc:cxnChg chg="mod">
          <ac:chgData name="Viorica Scerbina" userId="0f6d29d0-0191-40d1-b46b-5f0dd9b80d87" providerId="ADAL" clId="{1124ECA4-90D2-4FC0-8BE6-4A34A8BE7EDE}" dt="2024-10-30T18:30:49.179" v="820" actId="1035"/>
          <ac:cxnSpMkLst>
            <pc:docMk/>
            <pc:sldMk cId="501048374" sldId="276"/>
            <ac:cxnSpMk id="11" creationId="{1C4FCE7C-2040-48B2-B63D-95942C41B628}"/>
          </ac:cxnSpMkLst>
        </pc:cxnChg>
        <pc:cxnChg chg="mod">
          <ac:chgData name="Viorica Scerbina" userId="0f6d29d0-0191-40d1-b46b-5f0dd9b80d87" providerId="ADAL" clId="{1124ECA4-90D2-4FC0-8BE6-4A34A8BE7EDE}" dt="2024-10-30T18:31:18.823" v="852" actId="1035"/>
          <ac:cxnSpMkLst>
            <pc:docMk/>
            <pc:sldMk cId="501048374" sldId="276"/>
            <ac:cxnSpMk id="12" creationId="{51440C31-C0D7-4E51-B053-E1A6175A4063}"/>
          </ac:cxnSpMkLst>
        </pc:cxnChg>
        <pc:cxnChg chg="mod">
          <ac:chgData name="Viorica Scerbina" userId="0f6d29d0-0191-40d1-b46b-5f0dd9b80d87" providerId="ADAL" clId="{1124ECA4-90D2-4FC0-8BE6-4A34A8BE7EDE}" dt="2024-10-30T18:29:24.179" v="685" actId="1035"/>
          <ac:cxnSpMkLst>
            <pc:docMk/>
            <pc:sldMk cId="501048374" sldId="276"/>
            <ac:cxnSpMk id="13" creationId="{43159A8E-4642-4211-BE81-E98D7B24820B}"/>
          </ac:cxnSpMkLst>
        </pc:cxnChg>
      </pc:sldChg>
      <pc:sldChg chg="modSp mod">
        <pc:chgData name="Viorica Scerbina" userId="0f6d29d0-0191-40d1-b46b-5f0dd9b80d87" providerId="ADAL" clId="{1124ECA4-90D2-4FC0-8BE6-4A34A8BE7EDE}" dt="2024-10-30T18:40:06.651" v="869" actId="108"/>
        <pc:sldMkLst>
          <pc:docMk/>
          <pc:sldMk cId="2519961489" sldId="277"/>
        </pc:sldMkLst>
        <pc:spChg chg="mod">
          <ac:chgData name="Viorica Scerbina" userId="0f6d29d0-0191-40d1-b46b-5f0dd9b80d87" providerId="ADAL" clId="{1124ECA4-90D2-4FC0-8BE6-4A34A8BE7EDE}" dt="2024-10-30T18:40:06.651" v="869" actId="108"/>
          <ac:spMkLst>
            <pc:docMk/>
            <pc:sldMk cId="2519961489" sldId="277"/>
            <ac:spMk id="20" creationId="{F7C5CE97-6224-48BB-8EB4-5F7EDE7481E3}"/>
          </ac:spMkLst>
        </pc:spChg>
      </pc:sldChg>
      <pc:sldChg chg="modSp del mod">
        <pc:chgData name="Viorica Scerbina" userId="0f6d29d0-0191-40d1-b46b-5f0dd9b80d87" providerId="ADAL" clId="{1124ECA4-90D2-4FC0-8BE6-4A34A8BE7EDE}" dt="2024-10-30T18:15:16.283" v="255" actId="47"/>
        <pc:sldMkLst>
          <pc:docMk/>
          <pc:sldMk cId="3801206034" sldId="279"/>
        </pc:sldMkLst>
        <pc:graphicFrameChg chg="modGraphic">
          <ac:chgData name="Viorica Scerbina" userId="0f6d29d0-0191-40d1-b46b-5f0dd9b80d87" providerId="ADAL" clId="{1124ECA4-90D2-4FC0-8BE6-4A34A8BE7EDE}" dt="2024-10-30T17:45:43.570" v="5" actId="20577"/>
          <ac:graphicFrameMkLst>
            <pc:docMk/>
            <pc:sldMk cId="3801206034" sldId="279"/>
            <ac:graphicFrameMk id="5" creationId="{E7414143-70F4-46A3-B84B-2CD32A44D369}"/>
          </ac:graphicFrameMkLst>
        </pc:graphicFrameChg>
      </pc:sldChg>
      <pc:sldChg chg="addSp delSp modSp mod">
        <pc:chgData name="Viorica Scerbina" userId="0f6d29d0-0191-40d1-b46b-5f0dd9b80d87" providerId="ADAL" clId="{1124ECA4-90D2-4FC0-8BE6-4A34A8BE7EDE}" dt="2024-10-30T18:49:53.320" v="962" actId="27636"/>
        <pc:sldMkLst>
          <pc:docMk/>
          <pc:sldMk cId="0" sldId="287"/>
        </pc:sldMkLst>
        <pc:spChg chg="mod">
          <ac:chgData name="Viorica Scerbina" userId="0f6d29d0-0191-40d1-b46b-5f0dd9b80d87" providerId="ADAL" clId="{1124ECA4-90D2-4FC0-8BE6-4A34A8BE7EDE}" dt="2024-10-30T18:43:10.670" v="895"/>
          <ac:spMkLst>
            <pc:docMk/>
            <pc:sldMk cId="0" sldId="287"/>
            <ac:spMk id="2" creationId="{B8D79C5D-348A-63CE-9535-CE2397B25164}"/>
          </ac:spMkLst>
        </pc:spChg>
        <pc:spChg chg="mod">
          <ac:chgData name="Viorica Scerbina" userId="0f6d29d0-0191-40d1-b46b-5f0dd9b80d87" providerId="ADAL" clId="{1124ECA4-90D2-4FC0-8BE6-4A34A8BE7EDE}" dt="2024-10-30T18:49:53.320" v="962" actId="27636"/>
          <ac:spMkLst>
            <pc:docMk/>
            <pc:sldMk cId="0" sldId="287"/>
            <ac:spMk id="6" creationId="{B48A1336-57EB-CD9C-499A-2A127736D40C}"/>
          </ac:spMkLst>
        </pc:spChg>
        <pc:spChg chg="mod">
          <ac:chgData name="Viorica Scerbina" userId="0f6d29d0-0191-40d1-b46b-5f0dd9b80d87" providerId="ADAL" clId="{1124ECA4-90D2-4FC0-8BE6-4A34A8BE7EDE}" dt="2024-10-30T18:42:49.130" v="892" actId="14100"/>
          <ac:spMkLst>
            <pc:docMk/>
            <pc:sldMk cId="0" sldId="287"/>
            <ac:spMk id="8" creationId="{F2FA4C75-2B52-16BE-EBFC-3FC31EF19254}"/>
          </ac:spMkLst>
        </pc:spChg>
        <pc:spChg chg="add del">
          <ac:chgData name="Viorica Scerbina" userId="0f6d29d0-0191-40d1-b46b-5f0dd9b80d87" providerId="ADAL" clId="{1124ECA4-90D2-4FC0-8BE6-4A34A8BE7EDE}" dt="2024-10-30T18:49:41.813" v="954" actId="478"/>
          <ac:spMkLst>
            <pc:docMk/>
            <pc:sldMk cId="0" sldId="287"/>
            <ac:spMk id="9" creationId="{D901A321-7C9B-0B07-F3F7-50E12EBC3749}"/>
          </ac:spMkLst>
        </pc:spChg>
      </pc:sldChg>
      <pc:sldChg chg="modSp mod">
        <pc:chgData name="Viorica Scerbina" userId="0f6d29d0-0191-40d1-b46b-5f0dd9b80d87" providerId="ADAL" clId="{1124ECA4-90D2-4FC0-8BE6-4A34A8BE7EDE}" dt="2024-10-30T19:02:17.503" v="1008" actId="207"/>
        <pc:sldMkLst>
          <pc:docMk/>
          <pc:sldMk cId="0" sldId="297"/>
        </pc:sldMkLst>
        <pc:spChg chg="mod">
          <ac:chgData name="Viorica Scerbina" userId="0f6d29d0-0191-40d1-b46b-5f0dd9b80d87" providerId="ADAL" clId="{1124ECA4-90D2-4FC0-8BE6-4A34A8BE7EDE}" dt="2024-10-30T19:02:17.503" v="1008" actId="207"/>
          <ac:spMkLst>
            <pc:docMk/>
            <pc:sldMk cId="0" sldId="297"/>
            <ac:spMk id="4" creationId="{247B76A0-E58F-CEFF-1D14-9937EC58080A}"/>
          </ac:spMkLst>
        </pc:spChg>
        <pc:spChg chg="mod">
          <ac:chgData name="Viorica Scerbina" userId="0f6d29d0-0191-40d1-b46b-5f0dd9b80d87" providerId="ADAL" clId="{1124ECA4-90D2-4FC0-8BE6-4A34A8BE7EDE}" dt="2024-10-30T19:02:12.437" v="1007" actId="207"/>
          <ac:spMkLst>
            <pc:docMk/>
            <pc:sldMk cId="0" sldId="297"/>
            <ac:spMk id="5" creationId="{1DF58648-1B49-BA38-17E0-A38675070EDC}"/>
          </ac:spMkLst>
        </pc:spChg>
        <pc:spChg chg="mod">
          <ac:chgData name="Viorica Scerbina" userId="0f6d29d0-0191-40d1-b46b-5f0dd9b80d87" providerId="ADAL" clId="{1124ECA4-90D2-4FC0-8BE6-4A34A8BE7EDE}" dt="2024-10-30T18:49:17.673" v="950" actId="20577"/>
          <ac:spMkLst>
            <pc:docMk/>
            <pc:sldMk cId="0" sldId="297"/>
            <ac:spMk id="6" creationId="{4A24DC61-8AFD-3667-B0BE-4595F7C772D1}"/>
          </ac:spMkLst>
        </pc:spChg>
      </pc:sldChg>
      <pc:sldChg chg="modSp mod">
        <pc:chgData name="Viorica Scerbina" userId="0f6d29d0-0191-40d1-b46b-5f0dd9b80d87" providerId="ADAL" clId="{1124ECA4-90D2-4FC0-8BE6-4A34A8BE7EDE}" dt="2024-10-30T18:42:02.144" v="889" actId="108"/>
        <pc:sldMkLst>
          <pc:docMk/>
          <pc:sldMk cId="0" sldId="301"/>
        </pc:sldMkLst>
        <pc:spChg chg="mod">
          <ac:chgData name="Viorica Scerbina" userId="0f6d29d0-0191-40d1-b46b-5f0dd9b80d87" providerId="ADAL" clId="{1124ECA4-90D2-4FC0-8BE6-4A34A8BE7EDE}" dt="2024-10-30T18:42:02.144" v="889" actId="108"/>
          <ac:spMkLst>
            <pc:docMk/>
            <pc:sldMk cId="0" sldId="301"/>
            <ac:spMk id="2055" creationId="{59442B22-A8A3-B7D0-0659-6AB4CA544AEB}"/>
          </ac:spMkLst>
        </pc:spChg>
      </pc:sldChg>
      <pc:sldChg chg="modSp mod">
        <pc:chgData name="Viorica Scerbina" userId="0f6d29d0-0191-40d1-b46b-5f0dd9b80d87" providerId="ADAL" clId="{1124ECA4-90D2-4FC0-8BE6-4A34A8BE7EDE}" dt="2024-10-30T18:56:36.691" v="1002" actId="403"/>
        <pc:sldMkLst>
          <pc:docMk/>
          <pc:sldMk cId="0" sldId="302"/>
        </pc:sldMkLst>
        <pc:spChg chg="mod">
          <ac:chgData name="Viorica Scerbina" userId="0f6d29d0-0191-40d1-b46b-5f0dd9b80d87" providerId="ADAL" clId="{1124ECA4-90D2-4FC0-8BE6-4A34A8BE7EDE}" dt="2024-10-30T18:47:25.627" v="943" actId="1076"/>
          <ac:spMkLst>
            <pc:docMk/>
            <pc:sldMk cId="0" sldId="302"/>
            <ac:spMk id="10" creationId="{BC46A70D-6C0F-263A-288F-27F35D8240DA}"/>
          </ac:spMkLst>
        </pc:spChg>
        <pc:spChg chg="mod">
          <ac:chgData name="Viorica Scerbina" userId="0f6d29d0-0191-40d1-b46b-5f0dd9b80d87" providerId="ADAL" clId="{1124ECA4-90D2-4FC0-8BE6-4A34A8BE7EDE}" dt="2024-10-30T18:32:50.200" v="856"/>
          <ac:spMkLst>
            <pc:docMk/>
            <pc:sldMk cId="0" sldId="302"/>
            <ac:spMk id="30725" creationId="{14919688-66E8-9BEA-6D7E-3ABD5791566D}"/>
          </ac:spMkLst>
        </pc:spChg>
        <pc:spChg chg="mod">
          <ac:chgData name="Viorica Scerbina" userId="0f6d29d0-0191-40d1-b46b-5f0dd9b80d87" providerId="ADAL" clId="{1124ECA4-90D2-4FC0-8BE6-4A34A8BE7EDE}" dt="2024-10-30T18:56:36.691" v="1002" actId="403"/>
          <ac:spMkLst>
            <pc:docMk/>
            <pc:sldMk cId="0" sldId="302"/>
            <ac:spMk id="30727" creationId="{8988FD26-CDEF-BD85-15A6-304ACD9DB483}"/>
          </ac:spMkLst>
        </pc:spChg>
      </pc:sldChg>
      <pc:sldChg chg="modSp mod">
        <pc:chgData name="Viorica Scerbina" userId="0f6d29d0-0191-40d1-b46b-5f0dd9b80d87" providerId="ADAL" clId="{1124ECA4-90D2-4FC0-8BE6-4A34A8BE7EDE}" dt="2024-10-30T18:57:10.599" v="1006" actId="20577"/>
        <pc:sldMkLst>
          <pc:docMk/>
          <pc:sldMk cId="1404806017" sldId="307"/>
        </pc:sldMkLst>
        <pc:graphicFrameChg chg="mod modGraphic">
          <ac:chgData name="Viorica Scerbina" userId="0f6d29d0-0191-40d1-b46b-5f0dd9b80d87" providerId="ADAL" clId="{1124ECA4-90D2-4FC0-8BE6-4A34A8BE7EDE}" dt="2024-10-30T18:57:10.599" v="1006" actId="20577"/>
          <ac:graphicFrameMkLst>
            <pc:docMk/>
            <pc:sldMk cId="1404806017" sldId="307"/>
            <ac:graphicFrameMk id="4" creationId="{9EC7A5C1-228E-A1F3-8E85-A085A499D0EB}"/>
          </ac:graphicFrameMkLst>
        </pc:graphicFrameChg>
      </pc:sldChg>
      <pc:sldChg chg="modSp mod">
        <pc:chgData name="Viorica Scerbina" userId="0f6d29d0-0191-40d1-b46b-5f0dd9b80d87" providerId="ADAL" clId="{1124ECA4-90D2-4FC0-8BE6-4A34A8BE7EDE}" dt="2024-10-30T18:04:58.980" v="159" actId="2062"/>
        <pc:sldMkLst>
          <pc:docMk/>
          <pc:sldMk cId="666943157" sldId="308"/>
        </pc:sldMkLst>
        <pc:graphicFrameChg chg="modGraphic">
          <ac:chgData name="Viorica Scerbina" userId="0f6d29d0-0191-40d1-b46b-5f0dd9b80d87" providerId="ADAL" clId="{1124ECA4-90D2-4FC0-8BE6-4A34A8BE7EDE}" dt="2024-10-30T18:04:58.980" v="159" actId="2062"/>
          <ac:graphicFrameMkLst>
            <pc:docMk/>
            <pc:sldMk cId="666943157" sldId="308"/>
            <ac:graphicFrameMk id="2" creationId="{69800903-93D0-49B3-66FF-7EF2921309A2}"/>
          </ac:graphicFrameMkLst>
        </pc:graphicFrameChg>
      </pc:sldChg>
      <pc:sldChg chg="modSp mod">
        <pc:chgData name="Viorica Scerbina" userId="0f6d29d0-0191-40d1-b46b-5f0dd9b80d87" providerId="ADAL" clId="{1124ECA4-90D2-4FC0-8BE6-4A34A8BE7EDE}" dt="2024-10-30T18:33:53.589" v="862" actId="20577"/>
        <pc:sldMkLst>
          <pc:docMk/>
          <pc:sldMk cId="2684231416" sldId="314"/>
        </pc:sldMkLst>
        <pc:spChg chg="mod">
          <ac:chgData name="Viorica Scerbina" userId="0f6d29d0-0191-40d1-b46b-5f0dd9b80d87" providerId="ADAL" clId="{1124ECA4-90D2-4FC0-8BE6-4A34A8BE7EDE}" dt="2024-10-30T18:33:53.589" v="862" actId="20577"/>
          <ac:spMkLst>
            <pc:docMk/>
            <pc:sldMk cId="2684231416" sldId="314"/>
            <ac:spMk id="4101" creationId="{5205E776-0D8A-4DDE-E0A2-641ECEC58774}"/>
          </ac:spMkLst>
        </pc:spChg>
        <pc:graphicFrameChg chg="mod modGraphic">
          <ac:chgData name="Viorica Scerbina" userId="0f6d29d0-0191-40d1-b46b-5f0dd9b80d87" providerId="ADAL" clId="{1124ECA4-90D2-4FC0-8BE6-4A34A8BE7EDE}" dt="2024-10-30T18:08:15.933" v="195" actId="14734"/>
          <ac:graphicFrameMkLst>
            <pc:docMk/>
            <pc:sldMk cId="2684231416" sldId="314"/>
            <ac:graphicFrameMk id="2" creationId="{2C42AED7-5A88-FE70-EA65-62469D0E3933}"/>
          </ac:graphicFrameMkLst>
        </pc:graphicFrameChg>
      </pc:sldChg>
      <pc:sldChg chg="mod">
        <pc:chgData name="Viorica Scerbina" userId="0f6d29d0-0191-40d1-b46b-5f0dd9b80d87" providerId="ADAL" clId="{1124ECA4-90D2-4FC0-8BE6-4A34A8BE7EDE}" dt="2024-10-30T17:47:04.572" v="13" actId="27918"/>
        <pc:sldMkLst>
          <pc:docMk/>
          <pc:sldMk cId="1630283138" sldId="315"/>
        </pc:sldMkLst>
      </pc:sldChg>
      <pc:sldChg chg="mod">
        <pc:chgData name="Viorica Scerbina" userId="0f6d29d0-0191-40d1-b46b-5f0dd9b80d87" providerId="ADAL" clId="{1124ECA4-90D2-4FC0-8BE6-4A34A8BE7EDE}" dt="2024-10-30T17:45:49.561" v="7" actId="27918"/>
        <pc:sldMkLst>
          <pc:docMk/>
          <pc:sldMk cId="2533250084" sldId="317"/>
        </pc:sldMkLst>
      </pc:sldChg>
      <pc:sldChg chg="mod">
        <pc:chgData name="Viorica Scerbina" userId="0f6d29d0-0191-40d1-b46b-5f0dd9b80d87" providerId="ADAL" clId="{1124ECA4-90D2-4FC0-8BE6-4A34A8BE7EDE}" dt="2024-10-30T18:17:17.395" v="263" actId="27918"/>
        <pc:sldMkLst>
          <pc:docMk/>
          <pc:sldMk cId="852197584" sldId="319"/>
        </pc:sldMkLst>
      </pc:sldChg>
      <pc:sldChg chg="mod">
        <pc:chgData name="Viorica Scerbina" userId="0f6d29d0-0191-40d1-b46b-5f0dd9b80d87" providerId="ADAL" clId="{1124ECA4-90D2-4FC0-8BE6-4A34A8BE7EDE}" dt="2024-10-30T17:46:12.906" v="11" actId="27918"/>
        <pc:sldMkLst>
          <pc:docMk/>
          <pc:sldMk cId="4269223712" sldId="320"/>
        </pc:sldMkLst>
      </pc:sldChg>
      <pc:sldChg chg="del">
        <pc:chgData name="Viorica Scerbina" userId="0f6d29d0-0191-40d1-b46b-5f0dd9b80d87" providerId="ADAL" clId="{1124ECA4-90D2-4FC0-8BE6-4A34A8BE7EDE}" dt="2024-10-30T18:48:48.559" v="945" actId="47"/>
        <pc:sldMkLst>
          <pc:docMk/>
          <pc:sldMk cId="3152948819" sldId="321"/>
        </pc:sldMkLst>
      </pc:sldChg>
      <pc:sldChg chg="modSp mod">
        <pc:chgData name="Viorica Scerbina" userId="0f6d29d0-0191-40d1-b46b-5f0dd9b80d87" providerId="ADAL" clId="{1124ECA4-90D2-4FC0-8BE6-4A34A8BE7EDE}" dt="2024-10-30T18:45:41.636" v="926" actId="1076"/>
        <pc:sldMkLst>
          <pc:docMk/>
          <pc:sldMk cId="1740113177" sldId="322"/>
        </pc:sldMkLst>
        <pc:spChg chg="mod">
          <ac:chgData name="Viorica Scerbina" userId="0f6d29d0-0191-40d1-b46b-5f0dd9b80d87" providerId="ADAL" clId="{1124ECA4-90D2-4FC0-8BE6-4A34A8BE7EDE}" dt="2024-10-30T18:19:59.770" v="279" actId="20577"/>
          <ac:spMkLst>
            <pc:docMk/>
            <pc:sldMk cId="1740113177" sldId="322"/>
            <ac:spMk id="11" creationId="{0F657E98-9CE5-3523-2DC5-CCDA17445C9F}"/>
          </ac:spMkLst>
        </pc:spChg>
        <pc:spChg chg="mod">
          <ac:chgData name="Viorica Scerbina" userId="0f6d29d0-0191-40d1-b46b-5f0dd9b80d87" providerId="ADAL" clId="{1124ECA4-90D2-4FC0-8BE6-4A34A8BE7EDE}" dt="2024-10-30T17:53:37.054" v="90" actId="403"/>
          <ac:spMkLst>
            <pc:docMk/>
            <pc:sldMk cId="1740113177" sldId="322"/>
            <ac:spMk id="16" creationId="{0EE265C7-05A4-9066-9C2D-F989D1D55D90}"/>
          </ac:spMkLst>
        </pc:spChg>
        <pc:spChg chg="mod">
          <ac:chgData name="Viorica Scerbina" userId="0f6d29d0-0191-40d1-b46b-5f0dd9b80d87" providerId="ADAL" clId="{1124ECA4-90D2-4FC0-8BE6-4A34A8BE7EDE}" dt="2024-10-30T18:45:17.922" v="922" actId="1076"/>
          <ac:spMkLst>
            <pc:docMk/>
            <pc:sldMk cId="1740113177" sldId="322"/>
            <ac:spMk id="20" creationId="{758CE096-CAEE-55E2-8273-BF99E3D71062}"/>
          </ac:spMkLst>
        </pc:spChg>
        <pc:spChg chg="mod">
          <ac:chgData name="Viorica Scerbina" userId="0f6d29d0-0191-40d1-b46b-5f0dd9b80d87" providerId="ADAL" clId="{1124ECA4-90D2-4FC0-8BE6-4A34A8BE7EDE}" dt="2024-10-30T18:45:20.293" v="923" actId="1076"/>
          <ac:spMkLst>
            <pc:docMk/>
            <pc:sldMk cId="1740113177" sldId="322"/>
            <ac:spMk id="21" creationId="{997634DE-B09B-5ECE-FBA1-2A27ADB43CF3}"/>
          </ac:spMkLst>
        </pc:spChg>
        <pc:spChg chg="mod">
          <ac:chgData name="Viorica Scerbina" userId="0f6d29d0-0191-40d1-b46b-5f0dd9b80d87" providerId="ADAL" clId="{1124ECA4-90D2-4FC0-8BE6-4A34A8BE7EDE}" dt="2024-10-30T17:53:49.940" v="91" actId="1076"/>
          <ac:spMkLst>
            <pc:docMk/>
            <pc:sldMk cId="1740113177" sldId="322"/>
            <ac:spMk id="24" creationId="{FD556C30-C042-F656-72D4-4B278D7314A2}"/>
          </ac:spMkLst>
        </pc:spChg>
        <pc:spChg chg="mod">
          <ac:chgData name="Viorica Scerbina" userId="0f6d29d0-0191-40d1-b46b-5f0dd9b80d87" providerId="ADAL" clId="{1124ECA4-90D2-4FC0-8BE6-4A34A8BE7EDE}" dt="2024-10-30T17:53:49.940" v="91" actId="1076"/>
          <ac:spMkLst>
            <pc:docMk/>
            <pc:sldMk cId="1740113177" sldId="322"/>
            <ac:spMk id="25" creationId="{273F84B3-3456-659B-0C9F-A509EFD41554}"/>
          </ac:spMkLst>
        </pc:spChg>
        <pc:spChg chg="mod">
          <ac:chgData name="Viorica Scerbina" userId="0f6d29d0-0191-40d1-b46b-5f0dd9b80d87" providerId="ADAL" clId="{1124ECA4-90D2-4FC0-8BE6-4A34A8BE7EDE}" dt="2024-10-30T18:45:37.119" v="925" actId="1076"/>
          <ac:spMkLst>
            <pc:docMk/>
            <pc:sldMk cId="1740113177" sldId="322"/>
            <ac:spMk id="26" creationId="{5B3CF7A3-D95E-1D1B-B9F9-297A26AF8593}"/>
          </ac:spMkLst>
        </pc:spChg>
        <pc:spChg chg="mod">
          <ac:chgData name="Viorica Scerbina" userId="0f6d29d0-0191-40d1-b46b-5f0dd9b80d87" providerId="ADAL" clId="{1124ECA4-90D2-4FC0-8BE6-4A34A8BE7EDE}" dt="2024-10-30T17:53:49.940" v="91" actId="1076"/>
          <ac:spMkLst>
            <pc:docMk/>
            <pc:sldMk cId="1740113177" sldId="322"/>
            <ac:spMk id="28" creationId="{2ED99BB6-9546-17C4-15B8-B0EC18F22AFF}"/>
          </ac:spMkLst>
        </pc:spChg>
        <pc:spChg chg="mod">
          <ac:chgData name="Viorica Scerbina" userId="0f6d29d0-0191-40d1-b46b-5f0dd9b80d87" providerId="ADAL" clId="{1124ECA4-90D2-4FC0-8BE6-4A34A8BE7EDE}" dt="2024-10-30T17:53:37.054" v="90" actId="403"/>
          <ac:spMkLst>
            <pc:docMk/>
            <pc:sldMk cId="1740113177" sldId="322"/>
            <ac:spMk id="29" creationId="{FA60A13D-EE37-91B4-474A-28640FB56DA5}"/>
          </ac:spMkLst>
        </pc:spChg>
        <pc:spChg chg="mod">
          <ac:chgData name="Viorica Scerbina" userId="0f6d29d0-0191-40d1-b46b-5f0dd9b80d87" providerId="ADAL" clId="{1124ECA4-90D2-4FC0-8BE6-4A34A8BE7EDE}" dt="2024-10-30T18:45:24.081" v="924" actId="1076"/>
          <ac:spMkLst>
            <pc:docMk/>
            <pc:sldMk cId="1740113177" sldId="322"/>
            <ac:spMk id="36" creationId="{9D9B6AF2-BF8F-668D-4712-59C4202BCB36}"/>
          </ac:spMkLst>
        </pc:spChg>
        <pc:spChg chg="mod">
          <ac:chgData name="Viorica Scerbina" userId="0f6d29d0-0191-40d1-b46b-5f0dd9b80d87" providerId="ADAL" clId="{1124ECA4-90D2-4FC0-8BE6-4A34A8BE7EDE}" dt="2024-10-30T18:45:41.636" v="926" actId="1076"/>
          <ac:spMkLst>
            <pc:docMk/>
            <pc:sldMk cId="1740113177" sldId="322"/>
            <ac:spMk id="37" creationId="{69771828-ACE9-1F8E-857D-F04E9C8091FD}"/>
          </ac:spMkLst>
        </pc:spChg>
      </pc:sldChg>
      <pc:sldChg chg="modSp mod">
        <pc:chgData name="Viorica Scerbina" userId="0f6d29d0-0191-40d1-b46b-5f0dd9b80d87" providerId="ADAL" clId="{1124ECA4-90D2-4FC0-8BE6-4A34A8BE7EDE}" dt="2024-10-30T18:46:18.343" v="933" actId="1076"/>
        <pc:sldMkLst>
          <pc:docMk/>
          <pc:sldMk cId="343278948" sldId="323"/>
        </pc:sldMkLst>
        <pc:spChg chg="mod">
          <ac:chgData name="Viorica Scerbina" userId="0f6d29d0-0191-40d1-b46b-5f0dd9b80d87" providerId="ADAL" clId="{1124ECA4-90D2-4FC0-8BE6-4A34A8BE7EDE}" dt="2024-10-30T17:48:20.853" v="21" actId="20577"/>
          <ac:spMkLst>
            <pc:docMk/>
            <pc:sldMk cId="343278948" sldId="323"/>
            <ac:spMk id="11" creationId="{0F657E98-9CE5-3523-2DC5-CCDA17445C9F}"/>
          </ac:spMkLst>
        </pc:spChg>
        <pc:spChg chg="mod">
          <ac:chgData name="Viorica Scerbina" userId="0f6d29d0-0191-40d1-b46b-5f0dd9b80d87" providerId="ADAL" clId="{1124ECA4-90D2-4FC0-8BE6-4A34A8BE7EDE}" dt="2024-10-30T17:58:48.845" v="96" actId="14100"/>
          <ac:spMkLst>
            <pc:docMk/>
            <pc:sldMk cId="343278948" sldId="323"/>
            <ac:spMk id="16" creationId="{0EE265C7-05A4-9066-9C2D-F989D1D55D90}"/>
          </ac:spMkLst>
        </pc:spChg>
        <pc:spChg chg="mod">
          <ac:chgData name="Viorica Scerbina" userId="0f6d29d0-0191-40d1-b46b-5f0dd9b80d87" providerId="ADAL" clId="{1124ECA4-90D2-4FC0-8BE6-4A34A8BE7EDE}" dt="2024-10-30T17:59:08.899" v="116" actId="1076"/>
          <ac:spMkLst>
            <pc:docMk/>
            <pc:sldMk cId="343278948" sldId="323"/>
            <ac:spMk id="20" creationId="{758CE096-CAEE-55E2-8273-BF99E3D71062}"/>
          </ac:spMkLst>
        </pc:spChg>
        <pc:spChg chg="mod">
          <ac:chgData name="Viorica Scerbina" userId="0f6d29d0-0191-40d1-b46b-5f0dd9b80d87" providerId="ADAL" clId="{1124ECA4-90D2-4FC0-8BE6-4A34A8BE7EDE}" dt="2024-10-30T17:54:32.468" v="95" actId="14100"/>
          <ac:spMkLst>
            <pc:docMk/>
            <pc:sldMk cId="343278948" sldId="323"/>
            <ac:spMk id="21" creationId="{997634DE-B09B-5ECE-FBA1-2A27ADB43CF3}"/>
          </ac:spMkLst>
        </pc:spChg>
        <pc:spChg chg="mod">
          <ac:chgData name="Viorica Scerbina" userId="0f6d29d0-0191-40d1-b46b-5f0dd9b80d87" providerId="ADAL" clId="{1124ECA4-90D2-4FC0-8BE6-4A34A8BE7EDE}" dt="2024-10-30T17:54:29.866" v="94" actId="1076"/>
          <ac:spMkLst>
            <pc:docMk/>
            <pc:sldMk cId="343278948" sldId="323"/>
            <ac:spMk id="24" creationId="{FD556C30-C042-F656-72D4-4B278D7314A2}"/>
          </ac:spMkLst>
        </pc:spChg>
        <pc:spChg chg="mod">
          <ac:chgData name="Viorica Scerbina" userId="0f6d29d0-0191-40d1-b46b-5f0dd9b80d87" providerId="ADAL" clId="{1124ECA4-90D2-4FC0-8BE6-4A34A8BE7EDE}" dt="2024-10-30T18:46:18.343" v="933" actId="1076"/>
          <ac:spMkLst>
            <pc:docMk/>
            <pc:sldMk cId="343278948" sldId="323"/>
            <ac:spMk id="25" creationId="{273F84B3-3456-659B-0C9F-A509EFD41554}"/>
          </ac:spMkLst>
        </pc:spChg>
        <pc:spChg chg="mod">
          <ac:chgData name="Viorica Scerbina" userId="0f6d29d0-0191-40d1-b46b-5f0dd9b80d87" providerId="ADAL" clId="{1124ECA4-90D2-4FC0-8BE6-4A34A8BE7EDE}" dt="2024-10-30T17:54:29.866" v="94" actId="1076"/>
          <ac:spMkLst>
            <pc:docMk/>
            <pc:sldMk cId="343278948" sldId="323"/>
            <ac:spMk id="26" creationId="{5B3CF7A3-D95E-1D1B-B9F9-297A26AF8593}"/>
          </ac:spMkLst>
        </pc:spChg>
        <pc:spChg chg="mod">
          <ac:chgData name="Viorica Scerbina" userId="0f6d29d0-0191-40d1-b46b-5f0dd9b80d87" providerId="ADAL" clId="{1124ECA4-90D2-4FC0-8BE6-4A34A8BE7EDE}" dt="2024-10-30T17:59:12.777" v="117" actId="1076"/>
          <ac:spMkLst>
            <pc:docMk/>
            <pc:sldMk cId="343278948" sldId="323"/>
            <ac:spMk id="28" creationId="{2ED99BB6-9546-17C4-15B8-B0EC18F22AFF}"/>
          </ac:spMkLst>
        </pc:spChg>
        <pc:spChg chg="mod">
          <ac:chgData name="Viorica Scerbina" userId="0f6d29d0-0191-40d1-b46b-5f0dd9b80d87" providerId="ADAL" clId="{1124ECA4-90D2-4FC0-8BE6-4A34A8BE7EDE}" dt="2024-10-30T17:59:16.316" v="118" actId="1076"/>
          <ac:spMkLst>
            <pc:docMk/>
            <pc:sldMk cId="343278948" sldId="323"/>
            <ac:spMk id="29" creationId="{FA60A13D-EE37-91B4-474A-28640FB56DA5}"/>
          </ac:spMkLst>
        </pc:spChg>
        <pc:spChg chg="mod">
          <ac:chgData name="Viorica Scerbina" userId="0f6d29d0-0191-40d1-b46b-5f0dd9b80d87" providerId="ADAL" clId="{1124ECA4-90D2-4FC0-8BE6-4A34A8BE7EDE}" dt="2024-10-30T17:54:10.319" v="93" actId="403"/>
          <ac:spMkLst>
            <pc:docMk/>
            <pc:sldMk cId="343278948" sldId="323"/>
            <ac:spMk id="36" creationId="{9D9B6AF2-BF8F-668D-4712-59C4202BCB36}"/>
          </ac:spMkLst>
        </pc:spChg>
        <pc:spChg chg="mod">
          <ac:chgData name="Viorica Scerbina" userId="0f6d29d0-0191-40d1-b46b-5f0dd9b80d87" providerId="ADAL" clId="{1124ECA4-90D2-4FC0-8BE6-4A34A8BE7EDE}" dt="2024-10-30T17:54:29.866" v="94" actId="1076"/>
          <ac:spMkLst>
            <pc:docMk/>
            <pc:sldMk cId="343278948" sldId="323"/>
            <ac:spMk id="37" creationId="{69771828-ACE9-1F8E-857D-F04E9C8091FD}"/>
          </ac:spMkLst>
        </pc:spChg>
        <pc:cxnChg chg="mod">
          <ac:chgData name="Viorica Scerbina" userId="0f6d29d0-0191-40d1-b46b-5f0dd9b80d87" providerId="ADAL" clId="{1124ECA4-90D2-4FC0-8BE6-4A34A8BE7EDE}" dt="2024-10-30T17:59:19.106" v="137" actId="1038"/>
          <ac:cxnSpMkLst>
            <pc:docMk/>
            <pc:sldMk cId="343278948" sldId="323"/>
            <ac:cxnSpMk id="2" creationId="{343AF717-D243-50F0-1BC2-C22D1F007500}"/>
          </ac:cxnSpMkLst>
        </pc:cxnChg>
        <pc:cxnChg chg="mod">
          <ac:chgData name="Viorica Scerbina" userId="0f6d29d0-0191-40d1-b46b-5f0dd9b80d87" providerId="ADAL" clId="{1124ECA4-90D2-4FC0-8BE6-4A34A8BE7EDE}" dt="2024-10-30T18:46:09.964" v="931" actId="1035"/>
          <ac:cxnSpMkLst>
            <pc:docMk/>
            <pc:sldMk cId="343278948" sldId="323"/>
            <ac:cxnSpMk id="4" creationId="{3274BC49-3BA1-A6CD-9980-85DCDACDC6A8}"/>
          </ac:cxnSpMkLst>
        </pc:cxnChg>
        <pc:cxnChg chg="mod">
          <ac:chgData name="Viorica Scerbina" userId="0f6d29d0-0191-40d1-b46b-5f0dd9b80d87" providerId="ADAL" clId="{1124ECA4-90D2-4FC0-8BE6-4A34A8BE7EDE}" dt="2024-10-30T18:46:04.699" v="929" actId="1035"/>
          <ac:cxnSpMkLst>
            <pc:docMk/>
            <pc:sldMk cId="343278948" sldId="323"/>
            <ac:cxnSpMk id="27" creationId="{98F076E4-4688-1585-90A9-82FB226CFF84}"/>
          </ac:cxnSpMkLst>
        </pc:cxnChg>
        <pc:cxnChg chg="mod">
          <ac:chgData name="Viorica Scerbina" userId="0f6d29d0-0191-40d1-b46b-5f0dd9b80d87" providerId="ADAL" clId="{1124ECA4-90D2-4FC0-8BE6-4A34A8BE7EDE}" dt="2024-10-30T17:59:01.165" v="115" actId="1038"/>
          <ac:cxnSpMkLst>
            <pc:docMk/>
            <pc:sldMk cId="343278948" sldId="323"/>
            <ac:cxnSpMk id="38" creationId="{64E5A269-EED3-0CA0-AF3C-FBA11DB4A058}"/>
          </ac:cxnSpMkLst>
        </pc:cxnChg>
      </pc:sldChg>
      <pc:sldChg chg="modSp mod">
        <pc:chgData name="Viorica Scerbina" userId="0f6d29d0-0191-40d1-b46b-5f0dd9b80d87" providerId="ADAL" clId="{1124ECA4-90D2-4FC0-8BE6-4A34A8BE7EDE}" dt="2024-10-30T18:46:28.782" v="938" actId="1035"/>
        <pc:sldMkLst>
          <pc:docMk/>
          <pc:sldMk cId="121640271" sldId="324"/>
        </pc:sldMkLst>
        <pc:cxnChg chg="mod">
          <ac:chgData name="Viorica Scerbina" userId="0f6d29d0-0191-40d1-b46b-5f0dd9b80d87" providerId="ADAL" clId="{1124ECA4-90D2-4FC0-8BE6-4A34A8BE7EDE}" dt="2024-10-30T18:46:25.265" v="936" actId="1035"/>
          <ac:cxnSpMkLst>
            <pc:docMk/>
            <pc:sldMk cId="121640271" sldId="324"/>
            <ac:cxnSpMk id="4" creationId="{3274BC49-3BA1-A6CD-9980-85DCDACDC6A8}"/>
          </ac:cxnSpMkLst>
        </pc:cxnChg>
        <pc:cxnChg chg="mod">
          <ac:chgData name="Viorica Scerbina" userId="0f6d29d0-0191-40d1-b46b-5f0dd9b80d87" providerId="ADAL" clId="{1124ECA4-90D2-4FC0-8BE6-4A34A8BE7EDE}" dt="2024-10-30T18:46:28.782" v="938" actId="1035"/>
          <ac:cxnSpMkLst>
            <pc:docMk/>
            <pc:sldMk cId="121640271" sldId="324"/>
            <ac:cxnSpMk id="27" creationId="{98F076E4-4688-1585-90A9-82FB226CFF84}"/>
          </ac:cxnSpMkLst>
        </pc:cxnChg>
      </pc:sldChg>
      <pc:sldChg chg="addSp modSp mod">
        <pc:chgData name="Viorica Scerbina" userId="0f6d29d0-0191-40d1-b46b-5f0dd9b80d87" providerId="ADAL" clId="{1124ECA4-90D2-4FC0-8BE6-4A34A8BE7EDE}" dt="2024-10-30T18:25:02.094" v="562"/>
        <pc:sldMkLst>
          <pc:docMk/>
          <pc:sldMk cId="2777644967" sldId="326"/>
        </pc:sldMkLst>
        <pc:spChg chg="mod">
          <ac:chgData name="Viorica Scerbina" userId="0f6d29d0-0191-40d1-b46b-5f0dd9b80d87" providerId="ADAL" clId="{1124ECA4-90D2-4FC0-8BE6-4A34A8BE7EDE}" dt="2024-10-30T18:23:17.591" v="525" actId="1076"/>
          <ac:spMkLst>
            <pc:docMk/>
            <pc:sldMk cId="2777644967" sldId="326"/>
            <ac:spMk id="9" creationId="{E8AA56E9-8202-1D8A-7F3D-42425637A7CC}"/>
          </ac:spMkLst>
        </pc:spChg>
        <pc:spChg chg="mod">
          <ac:chgData name="Viorica Scerbina" userId="0f6d29d0-0191-40d1-b46b-5f0dd9b80d87" providerId="ADAL" clId="{1124ECA4-90D2-4FC0-8BE6-4A34A8BE7EDE}" dt="2024-10-30T18:23:33.856" v="556" actId="1076"/>
          <ac:spMkLst>
            <pc:docMk/>
            <pc:sldMk cId="2777644967" sldId="326"/>
            <ac:spMk id="10" creationId="{2957FDB9-2CD0-427A-AA92-2FD2E4A83429}"/>
          </ac:spMkLst>
        </pc:spChg>
        <pc:spChg chg="mod">
          <ac:chgData name="Viorica Scerbina" userId="0f6d29d0-0191-40d1-b46b-5f0dd9b80d87" providerId="ADAL" clId="{1124ECA4-90D2-4FC0-8BE6-4A34A8BE7EDE}" dt="2024-10-30T18:23:17.591" v="525" actId="1076"/>
          <ac:spMkLst>
            <pc:docMk/>
            <pc:sldMk cId="2777644967" sldId="326"/>
            <ac:spMk id="14" creationId="{A0885520-00FD-ABC2-E54E-A0C7F5387855}"/>
          </ac:spMkLst>
        </pc:spChg>
        <pc:spChg chg="mod">
          <ac:chgData name="Viorica Scerbina" userId="0f6d29d0-0191-40d1-b46b-5f0dd9b80d87" providerId="ADAL" clId="{1124ECA4-90D2-4FC0-8BE6-4A34A8BE7EDE}" dt="2024-10-30T18:23:17.591" v="525" actId="1076"/>
          <ac:spMkLst>
            <pc:docMk/>
            <pc:sldMk cId="2777644967" sldId="326"/>
            <ac:spMk id="17" creationId="{D682AC05-45B6-436E-BAA5-6EC4980AAE9E}"/>
          </ac:spMkLst>
        </pc:spChg>
        <pc:spChg chg="mod">
          <ac:chgData name="Viorica Scerbina" userId="0f6d29d0-0191-40d1-b46b-5f0dd9b80d87" providerId="ADAL" clId="{1124ECA4-90D2-4FC0-8BE6-4A34A8BE7EDE}" dt="2024-10-30T18:23:17.591" v="525" actId="1076"/>
          <ac:spMkLst>
            <pc:docMk/>
            <pc:sldMk cId="2777644967" sldId="326"/>
            <ac:spMk id="23" creationId="{C6ADB4F8-6F31-44F6-AF97-C4ECC6D2D03F}"/>
          </ac:spMkLst>
        </pc:spChg>
        <pc:spChg chg="add mod">
          <ac:chgData name="Viorica Scerbina" userId="0f6d29d0-0191-40d1-b46b-5f0dd9b80d87" providerId="ADAL" clId="{1124ECA4-90D2-4FC0-8BE6-4A34A8BE7EDE}" dt="2024-10-30T18:23:44.685" v="557"/>
          <ac:spMkLst>
            <pc:docMk/>
            <pc:sldMk cId="2777644967" sldId="326"/>
            <ac:spMk id="24" creationId="{661FDD0D-5019-A90C-11F8-3A97B72788F4}"/>
          </ac:spMkLst>
        </pc:spChg>
        <pc:spChg chg="add mod">
          <ac:chgData name="Viorica Scerbina" userId="0f6d29d0-0191-40d1-b46b-5f0dd9b80d87" providerId="ADAL" clId="{1124ECA4-90D2-4FC0-8BE6-4A34A8BE7EDE}" dt="2024-10-30T18:23:48.790" v="558"/>
          <ac:spMkLst>
            <pc:docMk/>
            <pc:sldMk cId="2777644967" sldId="326"/>
            <ac:spMk id="25" creationId="{1513FA34-1E3C-6B57-C873-F2240B72FC93}"/>
          </ac:spMkLst>
        </pc:spChg>
        <pc:spChg chg="add mod">
          <ac:chgData name="Viorica Scerbina" userId="0f6d29d0-0191-40d1-b46b-5f0dd9b80d87" providerId="ADAL" clId="{1124ECA4-90D2-4FC0-8BE6-4A34A8BE7EDE}" dt="2024-10-30T18:25:02.094" v="562"/>
          <ac:spMkLst>
            <pc:docMk/>
            <pc:sldMk cId="2777644967" sldId="326"/>
            <ac:spMk id="26" creationId="{EA489F41-A29E-4CFC-0DAF-1A64B1D8E479}"/>
          </ac:spMkLst>
        </pc:spChg>
        <pc:spChg chg="mod">
          <ac:chgData name="Viorica Scerbina" userId="0f6d29d0-0191-40d1-b46b-5f0dd9b80d87" providerId="ADAL" clId="{1124ECA4-90D2-4FC0-8BE6-4A34A8BE7EDE}" dt="2024-10-30T18:23:17.591" v="525" actId="1076"/>
          <ac:spMkLst>
            <pc:docMk/>
            <pc:sldMk cId="2777644967" sldId="326"/>
            <ac:spMk id="30" creationId="{7305A6BE-D2AC-437A-BD42-7D01A550DD03}"/>
          </ac:spMkLst>
        </pc:spChg>
        <pc:spChg chg="mod">
          <ac:chgData name="Viorica Scerbina" userId="0f6d29d0-0191-40d1-b46b-5f0dd9b80d87" providerId="ADAL" clId="{1124ECA4-90D2-4FC0-8BE6-4A34A8BE7EDE}" dt="2024-10-30T18:23:17.591" v="525" actId="1076"/>
          <ac:spMkLst>
            <pc:docMk/>
            <pc:sldMk cId="2777644967" sldId="326"/>
            <ac:spMk id="31" creationId="{CB018317-9534-4CC6-B473-CBB745F8E98A}"/>
          </ac:spMkLst>
        </pc:spChg>
        <pc:cxnChg chg="mod">
          <ac:chgData name="Viorica Scerbina" userId="0f6d29d0-0191-40d1-b46b-5f0dd9b80d87" providerId="ADAL" clId="{1124ECA4-90D2-4FC0-8BE6-4A34A8BE7EDE}" dt="2024-10-30T18:23:17.591" v="525" actId="1076"/>
          <ac:cxnSpMkLst>
            <pc:docMk/>
            <pc:sldMk cId="2777644967" sldId="326"/>
            <ac:cxnSpMk id="2" creationId="{B1CAFEFC-C293-13EA-65AF-DA841EC707C8}"/>
          </ac:cxnSpMkLst>
        </pc:cxnChg>
        <pc:cxnChg chg="mod">
          <ac:chgData name="Viorica Scerbina" userId="0f6d29d0-0191-40d1-b46b-5f0dd9b80d87" providerId="ADAL" clId="{1124ECA4-90D2-4FC0-8BE6-4A34A8BE7EDE}" dt="2024-10-30T18:23:27.888" v="555" actId="1035"/>
          <ac:cxnSpMkLst>
            <pc:docMk/>
            <pc:sldMk cId="2777644967" sldId="326"/>
            <ac:cxnSpMk id="3" creationId="{877C0990-17AF-47A9-9DD3-AF4FE4F9DBB1}"/>
          </ac:cxnSpMkLst>
        </pc:cxnChg>
        <pc:cxnChg chg="mod">
          <ac:chgData name="Viorica Scerbina" userId="0f6d29d0-0191-40d1-b46b-5f0dd9b80d87" providerId="ADAL" clId="{1124ECA4-90D2-4FC0-8BE6-4A34A8BE7EDE}" dt="2024-10-30T18:23:27.888" v="555" actId="1035"/>
          <ac:cxnSpMkLst>
            <pc:docMk/>
            <pc:sldMk cId="2777644967" sldId="326"/>
            <ac:cxnSpMk id="11" creationId="{1C4FCE7C-2040-48B2-B63D-95942C41B628}"/>
          </ac:cxnSpMkLst>
        </pc:cxnChg>
        <pc:cxnChg chg="mod">
          <ac:chgData name="Viorica Scerbina" userId="0f6d29d0-0191-40d1-b46b-5f0dd9b80d87" providerId="ADAL" clId="{1124ECA4-90D2-4FC0-8BE6-4A34A8BE7EDE}" dt="2024-10-30T18:23:27.888" v="555" actId="1035"/>
          <ac:cxnSpMkLst>
            <pc:docMk/>
            <pc:sldMk cId="2777644967" sldId="326"/>
            <ac:cxnSpMk id="13" creationId="{43159A8E-4642-4211-BE81-E98D7B24820B}"/>
          </ac:cxnSpMkLst>
        </pc:cxnChg>
      </pc:sldChg>
      <pc:sldChg chg="delSp modSp del mod">
        <pc:chgData name="Viorica Scerbina" userId="0f6d29d0-0191-40d1-b46b-5f0dd9b80d87" providerId="ADAL" clId="{1124ECA4-90D2-4FC0-8BE6-4A34A8BE7EDE}" dt="2024-10-30T18:25:44.533" v="572" actId="47"/>
        <pc:sldMkLst>
          <pc:docMk/>
          <pc:sldMk cId="21490044" sldId="327"/>
        </pc:sldMkLst>
        <pc:spChg chg="mod">
          <ac:chgData name="Viorica Scerbina" userId="0f6d29d0-0191-40d1-b46b-5f0dd9b80d87" providerId="ADAL" clId="{1124ECA4-90D2-4FC0-8BE6-4A34A8BE7EDE}" dt="2024-10-30T17:53:02.756" v="89" actId="1076"/>
          <ac:spMkLst>
            <pc:docMk/>
            <pc:sldMk cId="21490044" sldId="327"/>
            <ac:spMk id="4" creationId="{36B79EED-A209-49F5-AA66-FE3DD8094B9A}"/>
          </ac:spMkLst>
        </pc:spChg>
        <pc:spChg chg="mod">
          <ac:chgData name="Viorica Scerbina" userId="0f6d29d0-0191-40d1-b46b-5f0dd9b80d87" providerId="ADAL" clId="{1124ECA4-90D2-4FC0-8BE6-4A34A8BE7EDE}" dt="2024-10-30T17:49:27.969" v="31" actId="404"/>
          <ac:spMkLst>
            <pc:docMk/>
            <pc:sldMk cId="21490044" sldId="327"/>
            <ac:spMk id="9" creationId="{E8AA56E9-8202-1D8A-7F3D-42425637A7CC}"/>
          </ac:spMkLst>
        </pc:spChg>
        <pc:spChg chg="mod">
          <ac:chgData name="Viorica Scerbina" userId="0f6d29d0-0191-40d1-b46b-5f0dd9b80d87" providerId="ADAL" clId="{1124ECA4-90D2-4FC0-8BE6-4A34A8BE7EDE}" dt="2024-10-30T18:25:31.237" v="568" actId="21"/>
          <ac:spMkLst>
            <pc:docMk/>
            <pc:sldMk cId="21490044" sldId="327"/>
            <ac:spMk id="10" creationId="{2957FDB9-2CD0-427A-AA92-2FD2E4A83429}"/>
          </ac:spMkLst>
        </pc:spChg>
        <pc:spChg chg="mod">
          <ac:chgData name="Viorica Scerbina" userId="0f6d29d0-0191-40d1-b46b-5f0dd9b80d87" providerId="ADAL" clId="{1124ECA4-90D2-4FC0-8BE6-4A34A8BE7EDE}" dt="2024-10-30T17:49:27.969" v="31" actId="404"/>
          <ac:spMkLst>
            <pc:docMk/>
            <pc:sldMk cId="21490044" sldId="327"/>
            <ac:spMk id="14" creationId="{A0885520-00FD-ABC2-E54E-A0C7F5387855}"/>
          </ac:spMkLst>
        </pc:spChg>
        <pc:spChg chg="del mod">
          <ac:chgData name="Viorica Scerbina" userId="0f6d29d0-0191-40d1-b46b-5f0dd9b80d87" providerId="ADAL" clId="{1124ECA4-90D2-4FC0-8BE6-4A34A8BE7EDE}" dt="2024-10-30T18:25:21.750" v="566"/>
          <ac:spMkLst>
            <pc:docMk/>
            <pc:sldMk cId="21490044" sldId="327"/>
            <ac:spMk id="20" creationId="{F7C5CE97-6224-48BB-8EB4-5F7EDE7481E3}"/>
          </ac:spMkLst>
        </pc:spChg>
        <pc:spChg chg="mod">
          <ac:chgData name="Viorica Scerbina" userId="0f6d29d0-0191-40d1-b46b-5f0dd9b80d87" providerId="ADAL" clId="{1124ECA4-90D2-4FC0-8BE6-4A34A8BE7EDE}" dt="2024-10-30T17:52:24.493" v="86" actId="20577"/>
          <ac:spMkLst>
            <pc:docMk/>
            <pc:sldMk cId="21490044" sldId="327"/>
            <ac:spMk id="23" creationId="{C6ADB4F8-6F31-44F6-AF97-C4ECC6D2D03F}"/>
          </ac:spMkLst>
        </pc:spChg>
        <pc:spChg chg="mod">
          <ac:chgData name="Viorica Scerbina" userId="0f6d29d0-0191-40d1-b46b-5f0dd9b80d87" providerId="ADAL" clId="{1124ECA4-90D2-4FC0-8BE6-4A34A8BE7EDE}" dt="2024-10-30T17:49:27.969" v="31" actId="404"/>
          <ac:spMkLst>
            <pc:docMk/>
            <pc:sldMk cId="21490044" sldId="327"/>
            <ac:spMk id="30" creationId="{7305A6BE-D2AC-437A-BD42-7D01A550DD03}"/>
          </ac:spMkLst>
        </pc:spChg>
        <pc:spChg chg="mod">
          <ac:chgData name="Viorica Scerbina" userId="0f6d29d0-0191-40d1-b46b-5f0dd9b80d87" providerId="ADAL" clId="{1124ECA4-90D2-4FC0-8BE6-4A34A8BE7EDE}" dt="2024-10-30T17:49:27.969" v="31" actId="404"/>
          <ac:spMkLst>
            <pc:docMk/>
            <pc:sldMk cId="21490044" sldId="327"/>
            <ac:spMk id="31" creationId="{CB018317-9534-4CC6-B473-CBB745F8E98A}"/>
          </ac:spMkLst>
        </pc:spChg>
        <pc:cxnChg chg="mod">
          <ac:chgData name="Viorica Scerbina" userId="0f6d29d0-0191-40d1-b46b-5f0dd9b80d87" providerId="ADAL" clId="{1124ECA4-90D2-4FC0-8BE6-4A34A8BE7EDE}" dt="2024-10-30T17:52:14.608" v="80" actId="1038"/>
          <ac:cxnSpMkLst>
            <pc:docMk/>
            <pc:sldMk cId="21490044" sldId="327"/>
            <ac:cxnSpMk id="11" creationId="{1C4FCE7C-2040-48B2-B63D-95942C41B628}"/>
          </ac:cxnSpMkLst>
        </pc:cxnChg>
        <pc:cxnChg chg="mod">
          <ac:chgData name="Viorica Scerbina" userId="0f6d29d0-0191-40d1-b46b-5f0dd9b80d87" providerId="ADAL" clId="{1124ECA4-90D2-4FC0-8BE6-4A34A8BE7EDE}" dt="2024-10-30T17:52:13.215" v="78" actId="14100"/>
          <ac:cxnSpMkLst>
            <pc:docMk/>
            <pc:sldMk cId="21490044" sldId="327"/>
            <ac:cxnSpMk id="13" creationId="{43159A8E-4642-4211-BE81-E98D7B24820B}"/>
          </ac:cxnSpMkLst>
        </pc:cxnChg>
      </pc:sldChg>
      <pc:sldChg chg="modSp mod">
        <pc:chgData name="Viorica Scerbina" userId="0f6d29d0-0191-40d1-b46b-5f0dd9b80d87" providerId="ADAL" clId="{1124ECA4-90D2-4FC0-8BE6-4A34A8BE7EDE}" dt="2024-10-30T18:33:19.019" v="861" actId="108"/>
        <pc:sldMkLst>
          <pc:docMk/>
          <pc:sldMk cId="1113565175" sldId="328"/>
        </pc:sldMkLst>
        <pc:spChg chg="mod">
          <ac:chgData name="Viorica Scerbina" userId="0f6d29d0-0191-40d1-b46b-5f0dd9b80d87" providerId="ADAL" clId="{1124ECA4-90D2-4FC0-8BE6-4A34A8BE7EDE}" dt="2024-10-30T18:33:19.019" v="861" actId="108"/>
          <ac:spMkLst>
            <pc:docMk/>
            <pc:sldMk cId="1113565175" sldId="328"/>
            <ac:spMk id="4" creationId="{05AD632C-5E09-E2A9-D73B-E0A18CA6FBE2}"/>
          </ac:spMkLst>
        </pc:spChg>
      </pc:sldChg>
      <pc:sldChg chg="modSp mod">
        <pc:chgData name="Viorica Scerbina" userId="0f6d29d0-0191-40d1-b46b-5f0dd9b80d87" providerId="ADAL" clId="{1124ECA4-90D2-4FC0-8BE6-4A34A8BE7EDE}" dt="2024-10-30T18:53:48.071" v="998"/>
        <pc:sldMkLst>
          <pc:docMk/>
          <pc:sldMk cId="1249559758" sldId="329"/>
        </pc:sldMkLst>
        <pc:spChg chg="mod">
          <ac:chgData name="Viorica Scerbina" userId="0f6d29d0-0191-40d1-b46b-5f0dd9b80d87" providerId="ADAL" clId="{1124ECA4-90D2-4FC0-8BE6-4A34A8BE7EDE}" dt="2024-10-30T18:53:48.071" v="998"/>
          <ac:spMkLst>
            <pc:docMk/>
            <pc:sldMk cId="1249559758" sldId="329"/>
            <ac:spMk id="18" creationId="{1B3DB754-843E-4EEF-91D5-504E0075861E}"/>
          </ac:spMkLst>
        </pc:spChg>
        <pc:graphicFrameChg chg="mod modGraphic">
          <ac:chgData name="Viorica Scerbina" userId="0f6d29d0-0191-40d1-b46b-5f0dd9b80d87" providerId="ADAL" clId="{1124ECA4-90D2-4FC0-8BE6-4A34A8BE7EDE}" dt="2024-10-30T18:44:48.224" v="921" actId="20577"/>
          <ac:graphicFrameMkLst>
            <pc:docMk/>
            <pc:sldMk cId="1249559758" sldId="329"/>
            <ac:graphicFrameMk id="2" creationId="{F2B86306-F794-D5E1-7536-A4848CD959BA}"/>
          </ac:graphicFrameMkLst>
        </pc:graphicFrameChg>
      </pc:sldChg>
      <pc:sldChg chg="modSp mod">
        <pc:chgData name="Viorica Scerbina" userId="0f6d29d0-0191-40d1-b46b-5f0dd9b80d87" providerId="ADAL" clId="{1124ECA4-90D2-4FC0-8BE6-4A34A8BE7EDE}" dt="2024-10-30T18:40:54.366" v="874" actId="108"/>
        <pc:sldMkLst>
          <pc:docMk/>
          <pc:sldMk cId="1379998168" sldId="330"/>
        </pc:sldMkLst>
        <pc:spChg chg="mod">
          <ac:chgData name="Viorica Scerbina" userId="0f6d29d0-0191-40d1-b46b-5f0dd9b80d87" providerId="ADAL" clId="{1124ECA4-90D2-4FC0-8BE6-4A34A8BE7EDE}" dt="2024-10-30T18:16:44.958" v="261"/>
          <ac:spMkLst>
            <pc:docMk/>
            <pc:sldMk cId="1379998168" sldId="330"/>
            <ac:spMk id="8" creationId="{962ED55F-F75B-4280-A5CA-3D51FA1B49DB}"/>
          </ac:spMkLst>
        </pc:spChg>
        <pc:spChg chg="mod">
          <ac:chgData name="Viorica Scerbina" userId="0f6d29d0-0191-40d1-b46b-5f0dd9b80d87" providerId="ADAL" clId="{1124ECA4-90D2-4FC0-8BE6-4A34A8BE7EDE}" dt="2024-10-30T18:40:54.366" v="874" actId="108"/>
          <ac:spMkLst>
            <pc:docMk/>
            <pc:sldMk cId="1379998168" sldId="330"/>
            <ac:spMk id="17" creationId="{D682AC05-45B6-436E-BAA5-6EC4980AAE9E}"/>
          </ac:spMkLst>
        </pc:spChg>
      </pc:sldChg>
      <pc:sldChg chg="modSp mod">
        <pc:chgData name="Viorica Scerbina" userId="0f6d29d0-0191-40d1-b46b-5f0dd9b80d87" providerId="ADAL" clId="{1124ECA4-90D2-4FC0-8BE6-4A34A8BE7EDE}" dt="2024-10-30T18:19:24.890" v="275" actId="20577"/>
        <pc:sldMkLst>
          <pc:docMk/>
          <pc:sldMk cId="4286567720" sldId="331"/>
        </pc:sldMkLst>
        <pc:spChg chg="mod">
          <ac:chgData name="Viorica Scerbina" userId="0f6d29d0-0191-40d1-b46b-5f0dd9b80d87" providerId="ADAL" clId="{1124ECA4-90D2-4FC0-8BE6-4A34A8BE7EDE}" dt="2024-10-30T18:18:52.783" v="264"/>
          <ac:spMkLst>
            <pc:docMk/>
            <pc:sldMk cId="4286567720" sldId="331"/>
            <ac:spMk id="8" creationId="{962ED55F-F75B-4280-A5CA-3D51FA1B49DB}"/>
          </ac:spMkLst>
        </pc:spChg>
        <pc:spChg chg="mod">
          <ac:chgData name="Viorica Scerbina" userId="0f6d29d0-0191-40d1-b46b-5f0dd9b80d87" providerId="ADAL" clId="{1124ECA4-90D2-4FC0-8BE6-4A34A8BE7EDE}" dt="2024-10-30T18:19:24.890" v="275" actId="20577"/>
          <ac:spMkLst>
            <pc:docMk/>
            <pc:sldMk cId="4286567720" sldId="331"/>
            <ac:spMk id="17" creationId="{D682AC05-45B6-436E-BAA5-6EC4980AAE9E}"/>
          </ac:spMkLst>
        </pc:spChg>
      </pc:sldChg>
      <pc:sldChg chg="modSp add mod">
        <pc:chgData name="Viorica Scerbina" userId="0f6d29d0-0191-40d1-b46b-5f0dd9b80d87" providerId="ADAL" clId="{1124ECA4-90D2-4FC0-8BE6-4A34A8BE7EDE}" dt="2024-10-30T18:25:42.140" v="571" actId="14100"/>
        <pc:sldMkLst>
          <pc:docMk/>
          <pc:sldMk cId="1202022960" sldId="332"/>
        </pc:sldMkLst>
        <pc:spChg chg="mod">
          <ac:chgData name="Viorica Scerbina" userId="0f6d29d0-0191-40d1-b46b-5f0dd9b80d87" providerId="ADAL" clId="{1124ECA4-90D2-4FC0-8BE6-4A34A8BE7EDE}" dt="2024-10-30T18:25:42.140" v="571" actId="14100"/>
          <ac:spMkLst>
            <pc:docMk/>
            <pc:sldMk cId="1202022960" sldId="332"/>
            <ac:spMk id="10" creationId="{996347FE-C48C-885A-67A0-596965DD8B07}"/>
          </ac:spMkLst>
        </pc:spChg>
        <pc:spChg chg="mod">
          <ac:chgData name="Viorica Scerbina" userId="0f6d29d0-0191-40d1-b46b-5f0dd9b80d87" providerId="ADAL" clId="{1124ECA4-90D2-4FC0-8BE6-4A34A8BE7EDE}" dt="2024-10-30T18:25:25.164" v="567"/>
          <ac:spMkLst>
            <pc:docMk/>
            <pc:sldMk cId="1202022960" sldId="332"/>
            <ac:spMk id="20" creationId="{AB93AE65-AFE8-CF5C-BDC0-26BDB215FAF6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2023 г.</c:v>
                </c:pt>
                <c:pt idx="1">
                  <c:v>2024 г.</c:v>
                </c:pt>
                <c:pt idx="2">
                  <c:v>2025 г.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10292600</c:v>
                </c:pt>
                <c:pt idx="1">
                  <c:v>11633600</c:v>
                </c:pt>
                <c:pt idx="2">
                  <c:v>12620000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C6-449A-B87D-7126177BE8D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40839375"/>
        <c:axId val="1940847535"/>
      </c:barChart>
      <c:catAx>
        <c:axId val="19408393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40847535"/>
        <c:crosses val="autoZero"/>
        <c:auto val="1"/>
        <c:lblAlgn val="ctr"/>
        <c:lblOffset val="100"/>
        <c:noMultiLvlLbl val="0"/>
      </c:catAx>
      <c:valAx>
        <c:axId val="1940847535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9408393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3786733560523925"/>
          <c:y val="0.12403493296676468"/>
          <c:w val="0.34735129590011576"/>
          <c:h val="0.8173546675183505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00B-4F74-9D87-9EEF62A02E4C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B96-4FFB-AEB9-FC82AD2343D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F237-423F-8272-AF3ABC10C83A}"/>
              </c:ext>
            </c:extLst>
          </c:dPt>
          <c:dLbls>
            <c:dLbl>
              <c:idx val="0"/>
              <c:layout>
                <c:manualLayout>
                  <c:x val="-0.13491569549336901"/>
                  <c:y val="0.1884177187376015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372189878301127"/>
                      <c:h val="0.219367183226945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00B-4F74-9D87-9EEF62A02E4C}"/>
                </c:ext>
              </c:extLst>
            </c:dLbl>
            <c:dLbl>
              <c:idx val="1"/>
              <c:layout>
                <c:manualLayout>
                  <c:x val="0.13966267801594423"/>
                  <c:y val="-4.836435606799562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531476870199559"/>
                      <c:h val="0.2267562832830843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B96-4FFB-AEB9-FC82AD2343DF}"/>
                </c:ext>
              </c:extLst>
            </c:dLbl>
            <c:dLbl>
              <c:idx val="2"/>
              <c:layout>
                <c:manualLayout>
                  <c:x val="-1.697047029260132E-2"/>
                  <c:y val="-8.4234842552118293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624389204331787"/>
                      <c:h val="0.219666163958159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F237-423F-8272-AF3ABC10C8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Трансферты из Государственного бюджета</c:v>
                </c:pt>
                <c:pt idx="1">
                  <c:v>Собственные доходы</c:v>
                </c:pt>
                <c:pt idx="2">
                  <c:v>Налоги на доходы</c:v>
                </c:pt>
              </c:strCache>
            </c:strRef>
          </c:cat>
          <c:val>
            <c:numRef>
              <c:f>Sheet1!$B$2:$B$4</c:f>
              <c:numCache>
                <c:formatCode>#,##0</c:formatCode>
                <c:ptCount val="3"/>
                <c:pt idx="0">
                  <c:v>7662100</c:v>
                </c:pt>
                <c:pt idx="1">
                  <c:v>1957900</c:v>
                </c:pt>
                <c:pt idx="2">
                  <c:v>3000000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0B-4F74-9D87-9EEF62A02E4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27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1.494136857389847E-2"/>
          <c:y val="0.14583399264676122"/>
          <c:w val="0.40325804188911002"/>
          <c:h val="0.646737276018042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2800" b="1"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055012332746313"/>
          <c:y val="0.14934238271706252"/>
          <c:w val="0.33297702430294818"/>
          <c:h val="0.7356304331184143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6CF-461C-9B62-50293DFED7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6CF-461C-9B62-50293DFED761}"/>
              </c:ext>
            </c:extLst>
          </c:dPt>
          <c:dPt>
            <c:idx val="2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6CF-461C-9B62-50293DFED761}"/>
              </c:ext>
            </c:extLst>
          </c:dPt>
          <c:dPt>
            <c:idx val="3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7645-4B65-8ED7-2477B499904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FFC-4C18-B3DA-548AE28973A1}"/>
              </c:ext>
            </c:extLst>
          </c:dPt>
          <c:dLbls>
            <c:dLbl>
              <c:idx val="0"/>
              <c:layout>
                <c:manualLayout>
                  <c:x val="1.1576925783501286E-2"/>
                  <c:y val="-6.48914182650855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847054348707177"/>
                      <c:h val="0.185929545622092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6CF-461C-9B62-50293DFED761}"/>
                </c:ext>
              </c:extLst>
            </c:dLbl>
            <c:dLbl>
              <c:idx val="2"/>
              <c:layout>
                <c:manualLayout>
                  <c:x val="4.8617654577992025E-2"/>
                  <c:y val="-0.1063119930141468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35776223676556917"/>
                      <c:h val="0.220763830617551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6CF-461C-9B62-50293DFED761}"/>
                </c:ext>
              </c:extLst>
            </c:dLbl>
            <c:dLbl>
              <c:idx val="3"/>
              <c:layout>
                <c:manualLayout>
                  <c:x val="-4.5720862160960829E-2"/>
                  <c:y val="-1.112884125393544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89816866066106"/>
                      <c:h val="0.311685972532255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7645-4B65-8ED7-2477B4999049}"/>
                </c:ext>
              </c:extLst>
            </c:dLbl>
            <c:dLbl>
              <c:idx val="4"/>
              <c:layout>
                <c:manualLayout>
                  <c:x val="3.4009518795746721E-2"/>
                  <c:y val="-2.101934071777674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941549285110467"/>
                      <c:h val="0.235709701154063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0FFC-4C18-B3DA-548AE28973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,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Услуги</c:v>
                </c:pt>
                <c:pt idx="1">
                  <c:v>Местные сборы</c:v>
                </c:pt>
                <c:pt idx="2">
                  <c:v>Аренда и имущественный наем </c:v>
                </c:pt>
                <c:pt idx="3">
                  <c:v>Земельный налог и на недвижимое имущество</c:v>
                </c:pt>
                <c:pt idx="4">
                  <c:v>Налоги на доходы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 formatCode="0">
                  <c:v>120000</c:v>
                </c:pt>
                <c:pt idx="1">
                  <c:v>218500</c:v>
                </c:pt>
                <c:pt idx="2" formatCode="0">
                  <c:v>519000</c:v>
                </c:pt>
                <c:pt idx="3" formatCode="0">
                  <c:v>1100400</c:v>
                </c:pt>
                <c:pt idx="4" formatCode="0">
                  <c:v>3000000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07-470A-AE5B-A053DF58099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484225794610962"/>
          <c:y val="0"/>
          <c:w val="0.47172359875906261"/>
          <c:h val="0.9842537442330608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доходы, лей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529258558250235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C34-4EFB-9CA7-501549AE6D18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Сбор за объекты торговли и/или объекты по оказанию услуг</c:v>
                </c:pt>
                <c:pt idx="1">
                  <c:v>Сбор на благоустройство территорий</c:v>
                </c:pt>
                <c:pt idx="2">
                  <c:v>Сбор на санитарную очистку</c:v>
                </c:pt>
                <c:pt idx="3">
                  <c:v>Сбор за предпринимательский патент</c:v>
                </c:pt>
                <c:pt idx="4">
                  <c:v>Добровольные пожертв. на капит. расходы  для бюджетных учреждений</c:v>
                </c:pt>
                <c:pt idx="5">
                  <c:v>Сбор за организацию аукционов </c:v>
                </c:pt>
              </c:strCache>
            </c:strRef>
          </c:cat>
          <c:val>
            <c:numRef>
              <c:f>Sheet1!$B$2:$B$7</c:f>
              <c:numCache>
                <c:formatCode>0</c:formatCode>
                <c:ptCount val="6"/>
                <c:pt idx="0">
                  <c:v>114600</c:v>
                </c:pt>
                <c:pt idx="1">
                  <c:v>60500</c:v>
                </c:pt>
                <c:pt idx="2">
                  <c:v>33400</c:v>
                </c:pt>
                <c:pt idx="3">
                  <c:v>4000</c:v>
                </c:pt>
                <c:pt idx="4">
                  <c:v>3000</c:v>
                </c:pt>
                <c:pt idx="5">
                  <c:v>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8B-4CA3-A2B1-1D62AE8F0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05830232"/>
        <c:axId val="605830560"/>
      </c:barChart>
      <c:catAx>
        <c:axId val="6058302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sz="2400" b="1" i="0" u="none" strike="noStrike" kern="1200" baseline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05830560"/>
        <c:crosses val="autoZero"/>
        <c:auto val="1"/>
        <c:lblAlgn val="ctr"/>
        <c:lblOffset val="100"/>
        <c:noMultiLvlLbl val="0"/>
      </c:catAx>
      <c:valAx>
        <c:axId val="605830560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605830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tx1">
          <a:lumMod val="15000"/>
          <a:lumOff val="85000"/>
        </a:schemeClr>
      </a:solidFill>
      <a:prstDash val="sysDot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015923501542787E-2"/>
          <c:y val="7.2497009220397868E-2"/>
          <c:w val="0.88240090637788038"/>
          <c:h val="0.72592566236767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доходы, лей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6CF-461C-9B62-50293DFED76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6CF-461C-9B62-50293DFED76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6CF-461C-9B62-50293DFED761}"/>
              </c:ext>
            </c:extLst>
          </c:dPt>
          <c:dPt>
            <c:idx val="3"/>
            <c:invertIfNegative val="0"/>
            <c:bubble3D val="0"/>
            <c:explosion val="2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6CF-461C-9B62-50293DFED761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Аренда земельных участков </c:v>
                </c:pt>
                <c:pt idx="1">
                  <c:v>Имущественный наем </c:v>
                </c:pt>
                <c:pt idx="2">
                  <c:v>Продажа земельных участков</c:v>
                </c:pt>
                <c:pt idx="3">
                  <c:v>Продажа зданий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519000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07-470A-AE5B-A053DF5809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55114063"/>
        <c:axId val="1955115727"/>
      </c:barChart>
      <c:catAx>
        <c:axId val="195511406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55115727"/>
        <c:crosses val="autoZero"/>
        <c:auto val="1"/>
        <c:lblAlgn val="ctr"/>
        <c:lblOffset val="100"/>
        <c:noMultiLvlLbl val="0"/>
      </c:catAx>
      <c:valAx>
        <c:axId val="19551157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551140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235760862048765"/>
          <c:y val="2.3844922935001129E-3"/>
          <c:w val="0.43092598081243899"/>
          <c:h val="0.978409513016503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7"/>
              <c:layout>
                <c:manualLayout>
                  <c:x val="0"/>
                  <c:y val="2.529258558250235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659-4C1C-8A05-381D39233837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Детский сад </c:v>
                </c:pt>
                <c:pt idx="1">
                  <c:v>Содержание аппарата примэрии  и местного совета</c:v>
                </c:pt>
                <c:pt idx="2">
                  <c:v>Ремонт дорог</c:v>
                </c:pt>
                <c:pt idx="3">
                  <c:v>Культура, молодежь и спорт</c:v>
                </c:pt>
                <c:pt idx="4">
                  <c:v>Обустройство территории и уличное освещение</c:v>
                </c:pt>
                <c:pt idx="5">
                  <c:v>Вспомогательное обслуживание</c:v>
                </c:pt>
                <c:pt idx="6">
                  <c:v>Резервный фонд</c:v>
                </c:pt>
                <c:pt idx="7">
                  <c:v>Летний лагерь</c:v>
                </c:pt>
              </c:strCache>
            </c:strRef>
          </c:cat>
          <c:val>
            <c:numRef>
              <c:f>Sheet1!$B$2:$B$9</c:f>
              <c:numCache>
                <c:formatCode>0</c:formatCode>
                <c:ptCount val="8"/>
                <c:pt idx="0">
                  <c:v>4738000</c:v>
                </c:pt>
                <c:pt idx="1">
                  <c:v>2255400</c:v>
                </c:pt>
                <c:pt idx="2">
                  <c:v>1644200</c:v>
                </c:pt>
                <c:pt idx="3">
                  <c:v>1408100</c:v>
                </c:pt>
                <c:pt idx="4">
                  <c:v>1175400</c:v>
                </c:pt>
                <c:pt idx="5">
                  <c:v>974200</c:v>
                </c:pt>
                <c:pt idx="6">
                  <c:v>300000</c:v>
                </c:pt>
                <c:pt idx="7">
                  <c:v>124700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8B-4CA3-A2B1-1D62AE8F0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05830232"/>
        <c:axId val="605830560"/>
      </c:barChart>
      <c:catAx>
        <c:axId val="6058302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sz="2400" b="1" i="0" u="none" strike="noStrike" kern="1200" baseline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05830560"/>
        <c:crosses val="autoZero"/>
        <c:auto val="1"/>
        <c:lblAlgn val="ctr"/>
        <c:lblOffset val="100"/>
        <c:noMultiLvlLbl val="0"/>
      </c:catAx>
      <c:valAx>
        <c:axId val="605830560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crossAx val="605830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B0A9D-FDF7-431C-B875-7EAF220E58D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3D9C2-6D2F-4C67-92F0-25FD30CD8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945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FCE793-0A31-431A-8D9D-4FF457359B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0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FCE793-0A31-431A-8D9D-4FF457359B9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988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2CF9D-D04E-4B55-8738-A56A88D32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8619D7-4919-4B32-8D09-D9AC507E97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CDD42-5898-4F24-9109-3A49CE494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C82D1-63F0-4FF7-BFB6-C28117916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0C274-231B-4B5F-9441-D3EC091F3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5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AA66C-A1EA-4F5B-B3B1-3EC0C0FD2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F38293-8E08-4C26-83C3-274D91E438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73519-B90E-4BDE-9F56-67B6CC1DC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22F1BC-3CED-443B-B113-F3E3CB13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9249F-AE28-4842-8E5B-BF68BCCDE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96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363A6F-FA84-4914-BC3A-4A8539DF9D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635CB1-0578-4F48-9C65-280BCA4F86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A33F7-8FCC-4B5E-8465-E494F9DDB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F4F88-95FD-495C-8CF7-99DD5488A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65C6D-A596-46D8-BF62-9194BFDEC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08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506F4-A535-4687-A001-491CD0E47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1A778-C2D9-46EA-B3C7-C88A28A33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9218D-A78E-4220-86CF-2854EA6E5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5C3D3-02A9-4616-A1C9-68EF803DB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07B65-E59A-4115-851E-27B980C04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6CFF9E5E-CB5C-7447-A717-3EE5D216F4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502553"/>
            <a:ext cx="971776" cy="29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7B2B9DE4-0515-5190-6E63-94E30CBD7B3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64" y="6450012"/>
            <a:ext cx="739097" cy="369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81238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DC6A4-F916-4610-9631-749EC79C4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836E5-118A-4216-BDA9-D498B1BA7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3C28-B025-4C76-86A2-5521503B4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C1958-7F02-4471-976A-549D12DD4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A4A923-D007-472E-91B2-4F2D47364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86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B3F86-4498-4B63-BDCF-A08BBC883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50F9B-5682-4BCB-BE3F-4D3E20A1F8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6F7C6-A770-4664-A0A0-3EED4F1888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241A4A-8385-450C-BD7A-1F819B3D8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C58428-C59D-4BE1-AE12-B71EFEF30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D7DA5-C80D-45AD-94A9-D695B088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682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48646-8084-4132-A843-2B072E685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77F30C-E281-4854-971A-BB69EC6A3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3E7465-7A48-49F8-B7E4-6C9628F130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E1DF5C-6990-4D63-A584-7E8D6F0143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70CD24-6463-4E9A-B48A-3021CEEF15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FA86FE-4E30-433B-9A26-06781CB1F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771B2E-0FBC-44B9-BFEB-996153FF2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90B5F1-4D80-445B-AE30-71700D784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377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60C8B-B948-46D0-9C47-2492B52D0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AF005D-20F3-420F-9B9F-7F0B9AA3F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B835B7-DB06-4D28-B360-59487D2C2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A97A21-9FB5-4A49-A0E6-EB83DAC0D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01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BA67BB-4F71-4D68-ADC6-3998280BF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2982CA-FE7B-4C2A-AFA8-60B1D091F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A10CA-2233-4EC0-85CF-6FB24F4DD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93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5EF82-86C2-4ECF-8A0A-ABB783F55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A1E4D-6C9C-4B75-B917-A3803E4E9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10DDD8-5A6F-4DF6-83B4-8771C7A48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F5AFBE-BDA6-4B4E-87C7-8CDF6962B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7F9D3-0256-42B1-84E4-D183A2C17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902A8-D6C0-4BFD-AFA4-6EAE53CE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34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EF696-35E0-40D6-BB38-E9CA8144C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8F72A4-8C16-4975-BEF9-68B77DCD25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E35C7D-94FF-4E4F-B12E-02249928FD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6A2010-BEFE-40A1-B2C4-52EFB96AD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779C-6DBE-46A5-A19B-77F1FDB919BE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71C896-FDD4-462F-9FB6-0F5740F7D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87A050-55EF-4E0D-B630-0B381132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18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3937D8-401F-40DE-88B0-631BEA788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603EA7-0EAA-4882-AA82-7AD7AFC96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59982-2C5B-4B71-9E11-4C93E5739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7779C-6DBE-46A5-A19B-77F1FDB919BE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50BDA-6CB2-4DD5-AD0F-E0E99C3203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7A5D8-6099-47D1-AA80-ED8F3DAB9E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23987-2D08-4734-B0D6-BE67B57A0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18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>
            <a:extLst>
              <a:ext uri="{FF2B5EF4-FFF2-40B4-BE49-F238E27FC236}">
                <a16:creationId xmlns:a16="http://schemas.microsoft.com/office/drawing/2014/main" id="{8411B73D-C868-75EE-FC17-8DD66784CE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6096000"/>
            <a:ext cx="15779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6">
            <a:extLst>
              <a:ext uri="{FF2B5EF4-FFF2-40B4-BE49-F238E27FC236}">
                <a16:creationId xmlns:a16="http://schemas.microsoft.com/office/drawing/2014/main" id="{AA4E8F80-33B4-E7D9-7421-DC763F111D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525" y="6032500"/>
            <a:ext cx="12001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Box 3">
            <a:extLst>
              <a:ext uri="{FF2B5EF4-FFF2-40B4-BE49-F238E27FC236}">
                <a16:creationId xmlns:a16="http://schemas.microsoft.com/office/drawing/2014/main" id="{F0BBD041-A054-DF05-FF66-FBE148E44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" y="100465"/>
            <a:ext cx="118649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o-RO" sz="4400" b="1" dirty="0" err="1">
                <a:solidFill>
                  <a:srgbClr val="203864"/>
                </a:solidFill>
              </a:rPr>
              <a:t>Примэрия</a:t>
            </a:r>
            <a:r>
              <a:rPr lang="ru-RU" altLang="ro-RO" sz="4400" b="1" dirty="0">
                <a:solidFill>
                  <a:srgbClr val="203864"/>
                </a:solidFill>
              </a:rPr>
              <a:t> </a:t>
            </a:r>
            <a:r>
              <a:rPr lang="ru-RU" altLang="ro-RO" sz="4400" b="1" dirty="0" smtClean="0">
                <a:solidFill>
                  <a:srgbClr val="203864"/>
                </a:solidFill>
              </a:rPr>
              <a:t>Валя </a:t>
            </a:r>
            <a:r>
              <a:rPr lang="ru-RU" altLang="ro-RO" sz="4400" b="1" dirty="0" err="1" smtClean="0">
                <a:solidFill>
                  <a:srgbClr val="203864"/>
                </a:solidFill>
              </a:rPr>
              <a:t>Пержей</a:t>
            </a:r>
            <a:endParaRPr lang="en-US" altLang="ro-RO" sz="4400" b="1" dirty="0">
              <a:solidFill>
                <a:srgbClr val="203864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F64B2D-D9B4-0812-A323-B2DEF9AFCDDA}"/>
              </a:ext>
            </a:extLst>
          </p:cNvPr>
          <p:cNvSpPr/>
          <p:nvPr/>
        </p:nvSpPr>
        <p:spPr>
          <a:xfrm>
            <a:off x="163513" y="1168400"/>
            <a:ext cx="11864975" cy="3759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55" name="TextBox 10">
            <a:extLst>
              <a:ext uri="{FF2B5EF4-FFF2-40B4-BE49-F238E27FC236}">
                <a16:creationId xmlns:a16="http://schemas.microsoft.com/office/drawing/2014/main" id="{59442B22-A8A3-B7D0-0659-6AB4CA544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655" y="1401763"/>
            <a:ext cx="10208029" cy="307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o-RO" sz="5400" dirty="0">
                <a:solidFill>
                  <a:schemeClr val="bg1"/>
                </a:solidFill>
                <a:latin typeface="Arial Black" panose="020B0A04020102020204" pitchFamily="34" charset="0"/>
              </a:rPr>
              <a:t>Публичные слушания по </a:t>
            </a:r>
            <a:r>
              <a:rPr lang="ru-RU" altLang="ro-RO" sz="5400" dirty="0">
                <a:solidFill>
                  <a:schemeClr val="bg1"/>
                </a:solidFill>
                <a:latin typeface="Arial Black"/>
                <a:ea typeface="+mj-ea"/>
                <a:cs typeface="+mj-cs"/>
              </a:rPr>
              <a:t>БЮДЖЕТУ</a:t>
            </a:r>
            <a:endParaRPr lang="ro-RO" altLang="ro-RO" sz="5400" dirty="0">
              <a:solidFill>
                <a:schemeClr val="bg1"/>
              </a:solidFill>
              <a:latin typeface="Arial Black"/>
              <a:ea typeface="+mj-ea"/>
              <a:cs typeface="+mj-cs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o-RO" sz="3200" b="1" dirty="0">
                <a:solidFill>
                  <a:schemeClr val="bg1"/>
                </a:solidFill>
                <a:latin typeface="Arial Black" panose="020B0A04020102020204" pitchFamily="34" charset="0"/>
              </a:rPr>
              <a:t>на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o-RO" altLang="ro-RO" sz="5400" dirty="0">
                <a:solidFill>
                  <a:schemeClr val="bg1"/>
                </a:solidFill>
                <a:latin typeface="Arial Black"/>
                <a:ea typeface="+mj-ea"/>
                <a:cs typeface="+mj-cs"/>
              </a:rPr>
              <a:t>20</a:t>
            </a:r>
            <a:r>
              <a:rPr lang="en-US" altLang="ro-RO" sz="5400" dirty="0">
                <a:solidFill>
                  <a:schemeClr val="bg1"/>
                </a:solidFill>
                <a:latin typeface="Arial Black"/>
                <a:ea typeface="+mj-ea"/>
                <a:cs typeface="+mj-cs"/>
              </a:rPr>
              <a:t>2</a:t>
            </a:r>
            <a:r>
              <a:rPr lang="ro-RO" altLang="ro-RO" sz="5400" dirty="0">
                <a:solidFill>
                  <a:schemeClr val="bg1"/>
                </a:solidFill>
                <a:latin typeface="Arial Black"/>
                <a:ea typeface="+mj-ea"/>
                <a:cs typeface="+mj-cs"/>
              </a:rPr>
              <a:t>5</a:t>
            </a:r>
            <a:r>
              <a:rPr lang="ru-RU" altLang="ro-RO" sz="5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ru-RU" altLang="ro-RO" sz="5400" dirty="0">
                <a:solidFill>
                  <a:schemeClr val="bg1"/>
                </a:solidFill>
                <a:latin typeface="Arial Black"/>
                <a:ea typeface="+mj-ea"/>
                <a:cs typeface="+mj-cs"/>
              </a:rPr>
              <a:t>год</a:t>
            </a:r>
            <a:endParaRPr lang="en-US" altLang="ro-RO" sz="4800" dirty="0">
              <a:solidFill>
                <a:schemeClr val="bg1"/>
              </a:solidFill>
              <a:latin typeface="Arial Black"/>
              <a:ea typeface="+mj-ea"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2BE14E-003B-E612-9EF2-6E2B9F1C40CC}"/>
              </a:ext>
            </a:extLst>
          </p:cNvPr>
          <p:cNvSpPr txBox="1"/>
          <p:nvPr/>
        </p:nvSpPr>
        <p:spPr>
          <a:xfrm>
            <a:off x="186446" y="5177388"/>
            <a:ext cx="32010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Мероприятие организованно при поддержке программы </a:t>
            </a:r>
            <a:r>
              <a:rPr lang="ro-RO" dirty="0"/>
              <a:t>Comunitatea Mea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6B8BD75-419C-4059-ADDC-344568E104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1042366"/>
              </p:ext>
            </p:extLst>
          </p:nvPr>
        </p:nvGraphicFramePr>
        <p:xfrm>
          <a:off x="482895" y="1729408"/>
          <a:ext cx="11226210" cy="4896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C54E498C-FDB0-498B-9B7A-958ED7F27669}"/>
              </a:ext>
            </a:extLst>
          </p:cNvPr>
          <p:cNvSpPr/>
          <p:nvPr/>
        </p:nvSpPr>
        <p:spPr>
          <a:xfrm>
            <a:off x="0" y="1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B3DB754-843E-4EEF-91D5-504E00758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1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Откуда деньги</a:t>
            </a:r>
            <a:r>
              <a:rPr lang="ro-RO" dirty="0">
                <a:solidFill>
                  <a:schemeClr val="bg1"/>
                </a:solidFill>
                <a:latin typeface="Arial Black" panose="020B0A04020102020204" pitchFamily="34" charset="0"/>
              </a:rPr>
              <a:t>?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0A2FC4A-104F-4692-8055-65E9FD372B91}"/>
              </a:ext>
            </a:extLst>
          </p:cNvPr>
          <p:cNvSpPr txBox="1"/>
          <p:nvPr/>
        </p:nvSpPr>
        <p:spPr>
          <a:xfrm>
            <a:off x="362878" y="1083077"/>
            <a:ext cx="11829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2"/>
                </a:solidFill>
              </a:rPr>
              <a:t>Структура собственных доходов</a:t>
            </a:r>
            <a:r>
              <a:rPr lang="ro-RO" sz="3600" b="1" dirty="0">
                <a:solidFill>
                  <a:schemeClr val="accent2"/>
                </a:solidFill>
              </a:rPr>
              <a:t>: 1 475 800 </a:t>
            </a:r>
            <a:r>
              <a:rPr lang="ru-RU" sz="3600" b="1" dirty="0">
                <a:solidFill>
                  <a:schemeClr val="accent2"/>
                </a:solidFill>
              </a:rPr>
              <a:t>лей</a:t>
            </a:r>
            <a:r>
              <a:rPr lang="ro-RO" sz="3600" b="1" dirty="0">
                <a:solidFill>
                  <a:schemeClr val="accent2"/>
                </a:solidFill>
              </a:rPr>
              <a:t> </a:t>
            </a:r>
            <a:endParaRPr lang="en-US" sz="36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197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10927AE-0541-45BA-A3A4-221DD3FA8D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233240"/>
              </p:ext>
            </p:extLst>
          </p:nvPr>
        </p:nvGraphicFramePr>
        <p:xfrm>
          <a:off x="209550" y="1764145"/>
          <a:ext cx="11829122" cy="4701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Откуда деньги</a:t>
            </a:r>
            <a:r>
              <a:rPr lang="ro-RO" dirty="0">
                <a:solidFill>
                  <a:schemeClr val="bg1"/>
                </a:solidFill>
                <a:latin typeface="Arial Black" panose="020B0A04020102020204" pitchFamily="34" charset="0"/>
              </a:rPr>
              <a:t>?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5E45DA-56BF-6A36-27EA-0C6E1FCE2E07}"/>
              </a:ext>
            </a:extLst>
          </p:cNvPr>
          <p:cNvSpPr txBox="1"/>
          <p:nvPr/>
        </p:nvSpPr>
        <p:spPr>
          <a:xfrm>
            <a:off x="209550" y="1128405"/>
            <a:ext cx="11829122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ru-RU" sz="3200" b="1" dirty="0">
                <a:solidFill>
                  <a:schemeClr val="accent2"/>
                </a:solidFill>
              </a:rPr>
              <a:t>Планируемые поступления от местных налогов</a:t>
            </a:r>
            <a:r>
              <a:rPr lang="ro-RO" sz="3200" b="1" dirty="0">
                <a:solidFill>
                  <a:schemeClr val="accent2"/>
                </a:solidFill>
              </a:rPr>
              <a:t>: </a:t>
            </a:r>
            <a:r>
              <a:rPr lang="ru-RU" sz="3200" b="1" dirty="0" smtClean="0">
                <a:solidFill>
                  <a:schemeClr val="accent2"/>
                </a:solidFill>
              </a:rPr>
              <a:t>218500 лей</a:t>
            </a:r>
            <a:endParaRPr lang="ro-RO" sz="3200" b="1" dirty="0">
              <a:solidFill>
                <a:schemeClr val="accent2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9223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6B8BD75-419C-4059-ADDC-344568E104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5813322"/>
              </p:ext>
            </p:extLst>
          </p:nvPr>
        </p:nvGraphicFramePr>
        <p:xfrm>
          <a:off x="209550" y="1651625"/>
          <a:ext cx="11698432" cy="4974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C54E498C-FDB0-498B-9B7A-958ED7F27669}"/>
              </a:ext>
            </a:extLst>
          </p:cNvPr>
          <p:cNvSpPr/>
          <p:nvPr/>
        </p:nvSpPr>
        <p:spPr>
          <a:xfrm>
            <a:off x="0" y="1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B3DB754-843E-4EEF-91D5-504E00758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1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Откуда деньги</a:t>
            </a:r>
            <a:r>
              <a:rPr lang="ro-RO" dirty="0">
                <a:solidFill>
                  <a:schemeClr val="bg1"/>
                </a:solidFill>
                <a:latin typeface="Arial Black" panose="020B0A04020102020204" pitchFamily="34" charset="0"/>
              </a:rPr>
              <a:t>?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0A2FC4A-104F-4692-8055-65E9FD372B91}"/>
              </a:ext>
            </a:extLst>
          </p:cNvPr>
          <p:cNvSpPr txBox="1"/>
          <p:nvPr/>
        </p:nvSpPr>
        <p:spPr>
          <a:xfrm>
            <a:off x="209550" y="1128405"/>
            <a:ext cx="11829122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ru-RU" sz="2800" b="1" dirty="0">
                <a:solidFill>
                  <a:schemeClr val="accent2"/>
                </a:solidFill>
              </a:rPr>
              <a:t>Доходы из управления объектами публичной собственности</a:t>
            </a:r>
            <a:endParaRPr lang="ro-RO" sz="2800" b="1" dirty="0">
              <a:solidFill>
                <a:schemeClr val="accent2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0283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Бюджет</a:t>
            </a:r>
            <a:r>
              <a:rPr lang="ro-RO" dirty="0">
                <a:solidFill>
                  <a:schemeClr val="bg1"/>
                </a:solidFill>
                <a:latin typeface="Arial Black"/>
              </a:rPr>
              <a:t> 2025</a:t>
            </a:r>
            <a:endParaRPr lang="en-US" dirty="0">
              <a:solidFill>
                <a:schemeClr val="bg1"/>
              </a:solidFill>
              <a:latin typeface="Arial Black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82AC05-45B6-436E-BAA5-6EC4980AAE9E}"/>
              </a:ext>
            </a:extLst>
          </p:cNvPr>
          <p:cNvSpPr txBox="1"/>
          <p:nvPr/>
        </p:nvSpPr>
        <p:spPr>
          <a:xfrm>
            <a:off x="3713775" y="2741392"/>
            <a:ext cx="476444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Расходы</a:t>
            </a:r>
            <a:endParaRPr kumimoji="0" lang="ro-RO" sz="7200" b="1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(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на что тратим деньги</a:t>
            </a:r>
            <a:r>
              <a:rPr kumimoji="0" lang="ro-RO" sz="2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6567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10927AE-0541-45BA-A3A4-221DD3FA8D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7990671"/>
              </p:ext>
            </p:extLst>
          </p:nvPr>
        </p:nvGraphicFramePr>
        <p:xfrm>
          <a:off x="209550" y="1083075"/>
          <a:ext cx="11829122" cy="5290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На что тратим деньги</a:t>
            </a:r>
            <a:r>
              <a:rPr lang="ro-RO" dirty="0">
                <a:solidFill>
                  <a:schemeClr val="bg1"/>
                </a:solidFill>
                <a:latin typeface="Arial Black" panose="020B0A04020102020204" pitchFamily="34" charset="0"/>
              </a:rPr>
              <a:t>?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019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На что тратим деньги</a:t>
            </a:r>
            <a:r>
              <a:rPr lang="ro-RO" dirty="0">
                <a:solidFill>
                  <a:schemeClr val="bg1"/>
                </a:solidFill>
                <a:latin typeface="Arial Black" panose="020B0A04020102020204" pitchFamily="34" charset="0"/>
              </a:rPr>
              <a:t>?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C7778F-3DD4-4BFD-A605-6868364E5708}"/>
              </a:ext>
            </a:extLst>
          </p:cNvPr>
          <p:cNvSpPr txBox="1"/>
          <p:nvPr/>
        </p:nvSpPr>
        <p:spPr>
          <a:xfrm>
            <a:off x="181438" y="963286"/>
            <a:ext cx="11829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2"/>
                </a:solidFill>
              </a:rPr>
              <a:t>Аппарат </a:t>
            </a:r>
            <a:r>
              <a:rPr lang="ru-RU" sz="3600" b="1" dirty="0" err="1">
                <a:solidFill>
                  <a:schemeClr val="accent2"/>
                </a:solidFill>
              </a:rPr>
              <a:t>Примэрии</a:t>
            </a:r>
            <a:r>
              <a:rPr lang="ru-RU" sz="3600" b="1" dirty="0">
                <a:solidFill>
                  <a:schemeClr val="accent2"/>
                </a:solidFill>
              </a:rPr>
              <a:t> и Местный Совет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57FDB9-2CD0-427A-AA92-2FD2E4A83429}"/>
              </a:ext>
            </a:extLst>
          </p:cNvPr>
          <p:cNvSpPr txBox="1"/>
          <p:nvPr/>
        </p:nvSpPr>
        <p:spPr>
          <a:xfrm>
            <a:off x="2923711" y="1743526"/>
            <a:ext cx="6400800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2 255 400 </a:t>
            </a:r>
            <a:r>
              <a:rPr lang="ro-RO" sz="4000" dirty="0" smtClean="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43AF717-D243-50F0-1BC2-C22D1F007500}"/>
              </a:ext>
            </a:extLst>
          </p:cNvPr>
          <p:cNvCxnSpPr>
            <a:cxnSpLocks/>
          </p:cNvCxnSpPr>
          <p:nvPr/>
        </p:nvCxnSpPr>
        <p:spPr>
          <a:xfrm>
            <a:off x="3616396" y="2917400"/>
            <a:ext cx="20029" cy="1168899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274BC49-3BA1-A6CD-9980-85DCDACDC6A8}"/>
              </a:ext>
            </a:extLst>
          </p:cNvPr>
          <p:cNvCxnSpPr>
            <a:cxnSpLocks/>
          </p:cNvCxnSpPr>
          <p:nvPr/>
        </p:nvCxnSpPr>
        <p:spPr>
          <a:xfrm>
            <a:off x="995078" y="2966610"/>
            <a:ext cx="0" cy="76041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D936D68-C4F0-BFA5-CEB7-003017E6023E}"/>
              </a:ext>
            </a:extLst>
          </p:cNvPr>
          <p:cNvCxnSpPr>
            <a:cxnSpLocks/>
            <a:endCxn id="21" idx="0"/>
          </p:cNvCxnSpPr>
          <p:nvPr/>
        </p:nvCxnSpPr>
        <p:spPr>
          <a:xfrm>
            <a:off x="8710288" y="2906284"/>
            <a:ext cx="22932" cy="1044736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9399CFD-34DD-1006-91C8-C1DABBB16AA4}"/>
              </a:ext>
            </a:extLst>
          </p:cNvPr>
          <p:cNvCxnSpPr>
            <a:cxnSpLocks/>
          </p:cNvCxnSpPr>
          <p:nvPr/>
        </p:nvCxnSpPr>
        <p:spPr>
          <a:xfrm flipV="1">
            <a:off x="995078" y="2895172"/>
            <a:ext cx="9872947" cy="51451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EE265C7-05A4-9066-9C2D-F989D1D55D90}"/>
              </a:ext>
            </a:extLst>
          </p:cNvPr>
          <p:cNvSpPr txBox="1"/>
          <p:nvPr/>
        </p:nvSpPr>
        <p:spPr>
          <a:xfrm>
            <a:off x="-49893" y="3693404"/>
            <a:ext cx="232996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Заработная плата</a:t>
            </a:r>
          </a:p>
          <a:p>
            <a:pPr algn="ctr" eaLnBrk="1" hangingPunct="1">
              <a:defRPr/>
            </a:pPr>
            <a:r>
              <a:rPr lang="ro-RO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 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58CE096-CAEE-55E2-8273-BF99E3D71062}"/>
              </a:ext>
            </a:extLst>
          </p:cNvPr>
          <p:cNvSpPr txBox="1"/>
          <p:nvPr/>
        </p:nvSpPr>
        <p:spPr>
          <a:xfrm>
            <a:off x="4443097" y="3658669"/>
            <a:ext cx="316068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Покупка</a:t>
            </a:r>
            <a:r>
              <a:rPr lang="ro-RO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и</a:t>
            </a:r>
            <a:r>
              <a:rPr lang="ro-RO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 </a:t>
            </a:r>
          </a:p>
          <a:p>
            <a:pPr algn="ctr" eaLnBrk="1" hangingPunct="1"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ремонт</a:t>
            </a:r>
            <a:endParaRPr lang="ro-RO" sz="24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основных средств 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</p:txBody>
      </p:sp>
      <p:sp>
        <p:nvSpPr>
          <p:cNvPr id="21" name="TextBox 22">
            <a:extLst>
              <a:ext uri="{FF2B5EF4-FFF2-40B4-BE49-F238E27FC236}">
                <a16:creationId xmlns:a16="http://schemas.microsoft.com/office/drawing/2014/main" id="{997634DE-B09B-5ECE-FBA1-2A27ADB43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3777" y="3951020"/>
            <a:ext cx="225888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203864"/>
                </a:solidFill>
                <a:latin typeface="Arial Black" panose="020B0A04020102020204" pitchFamily="34" charset="0"/>
              </a:rPr>
              <a:t>Покупка</a:t>
            </a:r>
            <a:r>
              <a:rPr lang="ro-RO" altLang="ru-RU" sz="2400" b="1" dirty="0">
                <a:solidFill>
                  <a:srgbClr val="203864"/>
                </a:solidFill>
                <a:latin typeface="Arial Black" panose="020B0A04020102020204" pitchFamily="34" charset="0"/>
              </a:rPr>
              <a:t> </a:t>
            </a:r>
            <a:r>
              <a:rPr lang="ru-RU" altLang="ru-RU" sz="2400" b="1" dirty="0">
                <a:solidFill>
                  <a:srgbClr val="203864"/>
                </a:solidFill>
                <a:latin typeface="Arial Black" panose="020B0A04020102020204" pitchFamily="34" charset="0"/>
              </a:rPr>
              <a:t>товаров</a:t>
            </a:r>
            <a:r>
              <a:rPr lang="ro-RO" altLang="ru-RU" sz="2400" b="1" dirty="0">
                <a:solidFill>
                  <a:srgbClr val="203864"/>
                </a:solidFill>
                <a:latin typeface="Arial Black" panose="020B0A04020102020204" pitchFamily="34" charset="0"/>
              </a:rPr>
              <a:t> </a:t>
            </a:r>
            <a:r>
              <a:rPr lang="ru-RU" altLang="ru-RU" sz="2400" b="1" dirty="0">
                <a:solidFill>
                  <a:srgbClr val="203864"/>
                </a:solidFill>
                <a:latin typeface="Arial Black" panose="020B0A04020102020204" pitchFamily="34" charset="0"/>
              </a:rPr>
              <a:t>и материалов </a:t>
            </a:r>
            <a:endParaRPr lang="en-US" altLang="ru-RU" sz="2400" b="1" dirty="0">
              <a:solidFill>
                <a:srgbClr val="203864"/>
              </a:solidFill>
              <a:latin typeface="Arial Black" panose="020B0A040201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D556C30-C042-F656-72D4-4B278D7314A2}"/>
              </a:ext>
            </a:extLst>
          </p:cNvPr>
          <p:cNvSpPr txBox="1"/>
          <p:nvPr/>
        </p:nvSpPr>
        <p:spPr>
          <a:xfrm>
            <a:off x="55678" y="5228329"/>
            <a:ext cx="1897062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1503800</a:t>
            </a:r>
            <a:endParaRPr lang="ro-RO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  <a:p>
            <a:pPr algn="ctr"/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лей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73F84B3-3456-659B-0C9F-A509EFD41554}"/>
              </a:ext>
            </a:extLst>
          </p:cNvPr>
          <p:cNvSpPr txBox="1"/>
          <p:nvPr/>
        </p:nvSpPr>
        <p:spPr>
          <a:xfrm>
            <a:off x="2185771" y="5224225"/>
            <a:ext cx="2143125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135000</a:t>
            </a:r>
            <a:endParaRPr lang="ro-RO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  <a:p>
            <a:pPr algn="ctr"/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лей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B3CF7A3-D95E-1D1B-B9F9-297A26AF8593}"/>
              </a:ext>
            </a:extLst>
          </p:cNvPr>
          <p:cNvSpPr txBox="1"/>
          <p:nvPr/>
        </p:nvSpPr>
        <p:spPr>
          <a:xfrm>
            <a:off x="7920728" y="5198943"/>
            <a:ext cx="18288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135000</a:t>
            </a:r>
            <a:endParaRPr lang="ro-RO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  <a:p>
            <a:pPr algn="ctr"/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лей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27" name="Straight Connector 11">
            <a:extLst>
              <a:ext uri="{FF2B5EF4-FFF2-40B4-BE49-F238E27FC236}">
                <a16:creationId xmlns:a16="http://schemas.microsoft.com/office/drawing/2014/main" id="{98F076E4-4688-1585-90A9-82FB226CFF84}"/>
              </a:ext>
            </a:extLst>
          </p:cNvPr>
          <p:cNvCxnSpPr>
            <a:cxnSpLocks/>
          </p:cNvCxnSpPr>
          <p:nvPr/>
        </p:nvCxnSpPr>
        <p:spPr>
          <a:xfrm>
            <a:off x="10882313" y="2904697"/>
            <a:ext cx="0" cy="80486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2ED99BB6-9546-17C4-15B8-B0EC18F22AFF}"/>
              </a:ext>
            </a:extLst>
          </p:cNvPr>
          <p:cNvSpPr txBox="1"/>
          <p:nvPr/>
        </p:nvSpPr>
        <p:spPr>
          <a:xfrm>
            <a:off x="4855831" y="5221399"/>
            <a:ext cx="2335213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221700</a:t>
            </a:r>
            <a:endParaRPr lang="ro-RO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  <a:p>
            <a:pPr algn="ctr"/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лей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9" name="Прямоугольник 13">
            <a:extLst>
              <a:ext uri="{FF2B5EF4-FFF2-40B4-BE49-F238E27FC236}">
                <a16:creationId xmlns:a16="http://schemas.microsoft.com/office/drawing/2014/main" id="{FA60A13D-EE37-91B4-474A-28640FB56DA5}"/>
              </a:ext>
            </a:extLst>
          </p:cNvPr>
          <p:cNvSpPr/>
          <p:nvPr/>
        </p:nvSpPr>
        <p:spPr>
          <a:xfrm>
            <a:off x="1986617" y="4135687"/>
            <a:ext cx="29838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Коммунальные услуги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63EE2B7-48FF-C5DD-34BF-F2B0778C0041}"/>
              </a:ext>
            </a:extLst>
          </p:cNvPr>
          <p:cNvCxnSpPr>
            <a:cxnSpLocks/>
          </p:cNvCxnSpPr>
          <p:nvPr/>
        </p:nvCxnSpPr>
        <p:spPr>
          <a:xfrm>
            <a:off x="5996781" y="2329099"/>
            <a:ext cx="0" cy="61117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22">
            <a:extLst>
              <a:ext uri="{FF2B5EF4-FFF2-40B4-BE49-F238E27FC236}">
                <a16:creationId xmlns:a16="http://schemas.microsoft.com/office/drawing/2014/main" id="{9D9B6AF2-BF8F-668D-4712-59C4202BC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49522" y="3670801"/>
            <a:ext cx="20891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203864"/>
                </a:solidFill>
                <a:latin typeface="Arial Black" panose="020B0A04020102020204" pitchFamily="34" charset="0"/>
              </a:rPr>
              <a:t>Другие расходы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9771828-ACE9-1F8E-857D-F04E9C8091FD}"/>
              </a:ext>
            </a:extLst>
          </p:cNvPr>
          <p:cNvSpPr txBox="1"/>
          <p:nvPr/>
        </p:nvSpPr>
        <p:spPr>
          <a:xfrm>
            <a:off x="10137395" y="5164688"/>
            <a:ext cx="18288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259900</a:t>
            </a:r>
            <a:endParaRPr lang="ro-RO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  <a:p>
            <a:pPr algn="ctr"/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лей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4E5A269-EED3-0CA0-AF3C-FBA11DB4A058}"/>
              </a:ext>
            </a:extLst>
          </p:cNvPr>
          <p:cNvCxnSpPr>
            <a:cxnSpLocks/>
          </p:cNvCxnSpPr>
          <p:nvPr/>
        </p:nvCxnSpPr>
        <p:spPr>
          <a:xfrm>
            <a:off x="5996781" y="2940269"/>
            <a:ext cx="0" cy="803275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0D2C418D-FCE4-B228-60A7-24E724CB2FD1}"/>
              </a:ext>
            </a:extLst>
          </p:cNvPr>
          <p:cNvSpPr/>
          <p:nvPr/>
        </p:nvSpPr>
        <p:spPr>
          <a:xfrm>
            <a:off x="9697611" y="1703906"/>
            <a:ext cx="2479652" cy="904597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657E98-9CE5-3523-2DC5-CCDA17445C9F}"/>
              </a:ext>
            </a:extLst>
          </p:cNvPr>
          <p:cNvSpPr txBox="1"/>
          <p:nvPr/>
        </p:nvSpPr>
        <p:spPr>
          <a:xfrm>
            <a:off x="9697610" y="1770211"/>
            <a:ext cx="24791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13</a:t>
            </a:r>
            <a:r>
              <a:rPr lang="ru-RU" sz="2800" b="1" dirty="0" smtClean="0">
                <a:solidFill>
                  <a:schemeClr val="bg1"/>
                </a:solidFill>
              </a:rPr>
              <a:t>советников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3C6CFE-7FE7-4846-9D04-90C4F5DE1A46}"/>
              </a:ext>
            </a:extLst>
          </p:cNvPr>
          <p:cNvSpPr txBox="1"/>
          <p:nvPr/>
        </p:nvSpPr>
        <p:spPr>
          <a:xfrm>
            <a:off x="566530" y="1924173"/>
            <a:ext cx="2146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b="1" dirty="0">
                <a:solidFill>
                  <a:schemeClr val="bg1"/>
                </a:solidFill>
              </a:rPr>
              <a:t>xx </a:t>
            </a:r>
            <a:r>
              <a:rPr lang="ru-RU" sz="2600" b="1" dirty="0">
                <a:solidFill>
                  <a:schemeClr val="bg1"/>
                </a:solidFill>
              </a:rPr>
              <a:t>служащих</a:t>
            </a:r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FA7F049F-A6BF-F2B3-ED6D-1491BE2942DB}"/>
              </a:ext>
            </a:extLst>
          </p:cNvPr>
          <p:cNvSpPr/>
          <p:nvPr/>
        </p:nvSpPr>
        <p:spPr>
          <a:xfrm>
            <a:off x="102143" y="1784485"/>
            <a:ext cx="2329961" cy="904597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11ECE87-5D5A-9D0A-69B6-6D86F62CCE1A}"/>
              </a:ext>
            </a:extLst>
          </p:cNvPr>
          <p:cNvSpPr txBox="1"/>
          <p:nvPr/>
        </p:nvSpPr>
        <p:spPr>
          <a:xfrm>
            <a:off x="240211" y="1877339"/>
            <a:ext cx="2146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7</a:t>
            </a:r>
            <a:r>
              <a:rPr lang="ro-RO" sz="3200" b="1" dirty="0" smtClean="0">
                <a:solidFill>
                  <a:schemeClr val="bg1"/>
                </a:solidFill>
              </a:rPr>
              <a:t> </a:t>
            </a:r>
            <a:r>
              <a:rPr lang="ru-RU" sz="2600" b="1" dirty="0">
                <a:solidFill>
                  <a:schemeClr val="bg1"/>
                </a:solidFill>
              </a:rPr>
              <a:t>служащих</a:t>
            </a:r>
            <a:endParaRPr 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113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На что тратим деньги</a:t>
            </a:r>
            <a:r>
              <a:rPr lang="ro-RO" dirty="0">
                <a:solidFill>
                  <a:schemeClr val="bg1"/>
                </a:solidFill>
                <a:latin typeface="Arial Black" panose="020B0A04020102020204" pitchFamily="34" charset="0"/>
              </a:rPr>
              <a:t>?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C7778F-3DD4-4BFD-A605-6868364E5708}"/>
              </a:ext>
            </a:extLst>
          </p:cNvPr>
          <p:cNvSpPr txBox="1"/>
          <p:nvPr/>
        </p:nvSpPr>
        <p:spPr>
          <a:xfrm>
            <a:off x="209550" y="1128405"/>
            <a:ext cx="11829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2"/>
                </a:solidFill>
              </a:rPr>
              <a:t>Детский сад </a:t>
            </a:r>
            <a:r>
              <a:rPr lang="ru-RU" sz="3600" b="1" dirty="0" smtClean="0">
                <a:solidFill>
                  <a:schemeClr val="accent2"/>
                </a:solidFill>
              </a:rPr>
              <a:t>№3</a:t>
            </a:r>
            <a:endParaRPr lang="ru-RU" sz="3600" b="1" dirty="0">
              <a:solidFill>
                <a:schemeClr val="accent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57FDB9-2CD0-427A-AA92-2FD2E4A83429}"/>
              </a:ext>
            </a:extLst>
          </p:cNvPr>
          <p:cNvSpPr txBox="1"/>
          <p:nvPr/>
        </p:nvSpPr>
        <p:spPr>
          <a:xfrm>
            <a:off x="2923711" y="1743526"/>
            <a:ext cx="6400800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4 738 000 </a:t>
            </a:r>
            <a:r>
              <a:rPr lang="ro-RO" sz="4000" dirty="0" smtClean="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lei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43AF717-D243-50F0-1BC2-C22D1F007500}"/>
              </a:ext>
            </a:extLst>
          </p:cNvPr>
          <p:cNvCxnSpPr>
            <a:cxnSpLocks/>
          </p:cNvCxnSpPr>
          <p:nvPr/>
        </p:nvCxnSpPr>
        <p:spPr>
          <a:xfrm flipH="1">
            <a:off x="3930086" y="2917400"/>
            <a:ext cx="6350" cy="80010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274BC49-3BA1-A6CD-9980-85DCDACDC6A8}"/>
              </a:ext>
            </a:extLst>
          </p:cNvPr>
          <p:cNvCxnSpPr>
            <a:cxnSpLocks/>
          </p:cNvCxnSpPr>
          <p:nvPr/>
        </p:nvCxnSpPr>
        <p:spPr>
          <a:xfrm>
            <a:off x="995078" y="2943750"/>
            <a:ext cx="0" cy="76041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D936D68-C4F0-BFA5-CEB7-003017E6023E}"/>
              </a:ext>
            </a:extLst>
          </p:cNvPr>
          <p:cNvCxnSpPr>
            <a:cxnSpLocks/>
          </p:cNvCxnSpPr>
          <p:nvPr/>
        </p:nvCxnSpPr>
        <p:spPr>
          <a:xfrm>
            <a:off x="8710288" y="2906284"/>
            <a:ext cx="0" cy="803275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9399CFD-34DD-1006-91C8-C1DABBB16AA4}"/>
              </a:ext>
            </a:extLst>
          </p:cNvPr>
          <p:cNvCxnSpPr>
            <a:cxnSpLocks/>
          </p:cNvCxnSpPr>
          <p:nvPr/>
        </p:nvCxnSpPr>
        <p:spPr>
          <a:xfrm flipV="1">
            <a:off x="995078" y="2895172"/>
            <a:ext cx="9872947" cy="51451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EE265C7-05A4-9066-9C2D-F989D1D55D90}"/>
              </a:ext>
            </a:extLst>
          </p:cNvPr>
          <p:cNvSpPr txBox="1"/>
          <p:nvPr/>
        </p:nvSpPr>
        <p:spPr>
          <a:xfrm>
            <a:off x="19136" y="3786757"/>
            <a:ext cx="22657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Заработная плата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58CE096-CAEE-55E2-8273-BF99E3D71062}"/>
              </a:ext>
            </a:extLst>
          </p:cNvPr>
          <p:cNvSpPr txBox="1"/>
          <p:nvPr/>
        </p:nvSpPr>
        <p:spPr>
          <a:xfrm>
            <a:off x="4918507" y="3769685"/>
            <a:ext cx="2922588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Покупка и </a:t>
            </a:r>
          </a:p>
          <a:p>
            <a:pPr algn="ctr" eaLnBrk="1" hangingPunct="1"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ремонт</a:t>
            </a:r>
          </a:p>
          <a:p>
            <a:pPr algn="ctr" eaLnBrk="1" hangingPunct="1"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основных средств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</p:txBody>
      </p:sp>
      <p:sp>
        <p:nvSpPr>
          <p:cNvPr id="21" name="TextBox 22">
            <a:extLst>
              <a:ext uri="{FF2B5EF4-FFF2-40B4-BE49-F238E27FC236}">
                <a16:creationId xmlns:a16="http://schemas.microsoft.com/office/drawing/2014/main" id="{997634DE-B09B-5ECE-FBA1-2A27ADB43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8027" y="3786757"/>
            <a:ext cx="239229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203864"/>
                </a:solidFill>
                <a:latin typeface="Arial Black" panose="020B0A04020102020204" pitchFamily="34" charset="0"/>
              </a:rPr>
              <a:t>Покупка товаров и материалов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D556C30-C042-F656-72D4-4B278D7314A2}"/>
              </a:ext>
            </a:extLst>
          </p:cNvPr>
          <p:cNvSpPr txBox="1"/>
          <p:nvPr/>
        </p:nvSpPr>
        <p:spPr>
          <a:xfrm>
            <a:off x="3260" y="5318200"/>
            <a:ext cx="1897062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3369500</a:t>
            </a:r>
            <a:endParaRPr lang="ro-RO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  <a:p>
            <a:pPr algn="ctr"/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лей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73F84B3-3456-659B-0C9F-A509EFD41554}"/>
              </a:ext>
            </a:extLst>
          </p:cNvPr>
          <p:cNvSpPr txBox="1"/>
          <p:nvPr/>
        </p:nvSpPr>
        <p:spPr>
          <a:xfrm>
            <a:off x="2741318" y="5315848"/>
            <a:ext cx="2143125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140800</a:t>
            </a:r>
            <a:endParaRPr lang="ro-RO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  <a:p>
            <a:pPr algn="ctr"/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лей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B3CF7A3-D95E-1D1B-B9F9-297A26AF8593}"/>
              </a:ext>
            </a:extLst>
          </p:cNvPr>
          <p:cNvSpPr txBox="1"/>
          <p:nvPr/>
        </p:nvSpPr>
        <p:spPr>
          <a:xfrm>
            <a:off x="7875159" y="5318200"/>
            <a:ext cx="18288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636000</a:t>
            </a:r>
            <a:endParaRPr lang="ro-RO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  <a:p>
            <a:pPr algn="ctr"/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лей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27" name="Straight Connector 11">
            <a:extLst>
              <a:ext uri="{FF2B5EF4-FFF2-40B4-BE49-F238E27FC236}">
                <a16:creationId xmlns:a16="http://schemas.microsoft.com/office/drawing/2014/main" id="{98F076E4-4688-1585-90A9-82FB226CFF84}"/>
              </a:ext>
            </a:extLst>
          </p:cNvPr>
          <p:cNvCxnSpPr>
            <a:cxnSpLocks/>
          </p:cNvCxnSpPr>
          <p:nvPr/>
        </p:nvCxnSpPr>
        <p:spPr>
          <a:xfrm>
            <a:off x="10882313" y="2870407"/>
            <a:ext cx="0" cy="80486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2ED99BB6-9546-17C4-15B8-B0EC18F22AFF}"/>
              </a:ext>
            </a:extLst>
          </p:cNvPr>
          <p:cNvSpPr txBox="1"/>
          <p:nvPr/>
        </p:nvSpPr>
        <p:spPr>
          <a:xfrm>
            <a:off x="5275386" y="5239713"/>
            <a:ext cx="2335213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461700</a:t>
            </a:r>
            <a:endParaRPr lang="ro-RO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  <a:p>
            <a:pPr algn="ctr"/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лей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9" name="Прямоугольник 13">
            <a:extLst>
              <a:ext uri="{FF2B5EF4-FFF2-40B4-BE49-F238E27FC236}">
                <a16:creationId xmlns:a16="http://schemas.microsoft.com/office/drawing/2014/main" id="{FA60A13D-EE37-91B4-474A-28640FB56DA5}"/>
              </a:ext>
            </a:extLst>
          </p:cNvPr>
          <p:cNvSpPr/>
          <p:nvPr/>
        </p:nvSpPr>
        <p:spPr>
          <a:xfrm>
            <a:off x="2526212" y="3784405"/>
            <a:ext cx="29225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Коммунальные услуги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63EE2B7-48FF-C5DD-34BF-F2B0778C0041}"/>
              </a:ext>
            </a:extLst>
          </p:cNvPr>
          <p:cNvCxnSpPr>
            <a:cxnSpLocks/>
          </p:cNvCxnSpPr>
          <p:nvPr/>
        </p:nvCxnSpPr>
        <p:spPr>
          <a:xfrm>
            <a:off x="5996781" y="2329099"/>
            <a:ext cx="0" cy="61117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22">
            <a:extLst>
              <a:ext uri="{FF2B5EF4-FFF2-40B4-BE49-F238E27FC236}">
                <a16:creationId xmlns:a16="http://schemas.microsoft.com/office/drawing/2014/main" id="{9D9B6AF2-BF8F-668D-4712-59C4202BC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5355" y="3784405"/>
            <a:ext cx="20891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203864"/>
                </a:solidFill>
                <a:latin typeface="Arial Black" panose="020B0A04020102020204" pitchFamily="34" charset="0"/>
              </a:rPr>
              <a:t>Другие расходы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9771828-ACE9-1F8E-857D-F04E9C8091FD}"/>
              </a:ext>
            </a:extLst>
          </p:cNvPr>
          <p:cNvSpPr txBox="1"/>
          <p:nvPr/>
        </p:nvSpPr>
        <p:spPr>
          <a:xfrm>
            <a:off x="10129342" y="5315848"/>
            <a:ext cx="18288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charset="0"/>
              </a:rPr>
              <a:t>130000</a:t>
            </a:r>
            <a:endParaRPr lang="ro-RO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charset="0"/>
            </a:endParaRPr>
          </a:p>
          <a:p>
            <a:pPr algn="ctr"/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лей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4E5A269-EED3-0CA0-AF3C-FBA11DB4A058}"/>
              </a:ext>
            </a:extLst>
          </p:cNvPr>
          <p:cNvCxnSpPr>
            <a:cxnSpLocks/>
          </p:cNvCxnSpPr>
          <p:nvPr/>
        </p:nvCxnSpPr>
        <p:spPr>
          <a:xfrm>
            <a:off x="6339681" y="2940269"/>
            <a:ext cx="0" cy="803275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0D2C418D-FCE4-B228-60A7-24E724CB2FD1}"/>
              </a:ext>
            </a:extLst>
          </p:cNvPr>
          <p:cNvSpPr/>
          <p:nvPr/>
        </p:nvSpPr>
        <p:spPr>
          <a:xfrm>
            <a:off x="9664184" y="1167513"/>
            <a:ext cx="2479652" cy="904597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657E98-9CE5-3523-2DC5-CCDA17445C9F}"/>
              </a:ext>
            </a:extLst>
          </p:cNvPr>
          <p:cNvSpPr txBox="1"/>
          <p:nvPr/>
        </p:nvSpPr>
        <p:spPr>
          <a:xfrm>
            <a:off x="9818034" y="1087233"/>
            <a:ext cx="24791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41,7</a:t>
            </a:r>
            <a:r>
              <a:rPr lang="ru-RU" sz="2800" b="1" dirty="0" smtClean="0">
                <a:solidFill>
                  <a:schemeClr val="bg1"/>
                </a:solidFill>
              </a:rPr>
              <a:t>лей</a:t>
            </a:r>
            <a:r>
              <a:rPr lang="ru-RU" sz="2800" b="1" dirty="0">
                <a:solidFill>
                  <a:schemeClr val="bg1"/>
                </a:solidFill>
              </a:rPr>
              <a:t>/ год ребенок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3C6CFE-7FE7-4846-9D04-90C4F5DE1A46}"/>
              </a:ext>
            </a:extLst>
          </p:cNvPr>
          <p:cNvSpPr txBox="1"/>
          <p:nvPr/>
        </p:nvSpPr>
        <p:spPr>
          <a:xfrm>
            <a:off x="566530" y="1924173"/>
            <a:ext cx="2146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b="1" dirty="0">
                <a:solidFill>
                  <a:schemeClr val="bg1"/>
                </a:solidFill>
              </a:rPr>
              <a:t>xx </a:t>
            </a:r>
            <a:r>
              <a:rPr lang="ru-RU" sz="2600" b="1" dirty="0">
                <a:solidFill>
                  <a:schemeClr val="bg1"/>
                </a:solidFill>
              </a:rPr>
              <a:t>служащих</a:t>
            </a:r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FA7F049F-A6BF-F2B3-ED6D-1491BE2942DB}"/>
              </a:ext>
            </a:extLst>
          </p:cNvPr>
          <p:cNvSpPr/>
          <p:nvPr/>
        </p:nvSpPr>
        <p:spPr>
          <a:xfrm>
            <a:off x="0" y="1103063"/>
            <a:ext cx="2329961" cy="904597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11ECE87-5D5A-9D0A-69B6-6D86F62CCE1A}"/>
              </a:ext>
            </a:extLst>
          </p:cNvPr>
          <p:cNvSpPr txBox="1"/>
          <p:nvPr/>
        </p:nvSpPr>
        <p:spPr>
          <a:xfrm>
            <a:off x="138068" y="1195917"/>
            <a:ext cx="2146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80</a:t>
            </a:r>
            <a:r>
              <a:rPr lang="ro-RO" sz="3200" b="1" dirty="0" smtClean="0">
                <a:solidFill>
                  <a:schemeClr val="bg1"/>
                </a:solidFill>
              </a:rPr>
              <a:t> </a:t>
            </a:r>
            <a:r>
              <a:rPr lang="ru-RU" sz="2600" b="1" dirty="0">
                <a:solidFill>
                  <a:schemeClr val="bg1"/>
                </a:solidFill>
              </a:rPr>
              <a:t>детей</a:t>
            </a:r>
            <a:endParaRPr 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78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На что тратим деньги</a:t>
            </a:r>
            <a:r>
              <a:rPr lang="ro-RO" dirty="0">
                <a:solidFill>
                  <a:schemeClr val="bg1"/>
                </a:solidFill>
                <a:latin typeface="Arial Black" panose="020B0A04020102020204" pitchFamily="34" charset="0"/>
              </a:rPr>
              <a:t>?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57FDB9-2CD0-427A-AA92-2FD2E4A83429}"/>
              </a:ext>
            </a:extLst>
          </p:cNvPr>
          <p:cNvSpPr txBox="1"/>
          <p:nvPr/>
        </p:nvSpPr>
        <p:spPr>
          <a:xfrm>
            <a:off x="2923711" y="1743526"/>
            <a:ext cx="6400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1 408 100 лей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77C0990-17AF-47A9-9DD3-AF4FE4F9DBB1}"/>
              </a:ext>
            </a:extLst>
          </p:cNvPr>
          <p:cNvCxnSpPr>
            <a:cxnSpLocks/>
          </p:cNvCxnSpPr>
          <p:nvPr/>
        </p:nvCxnSpPr>
        <p:spPr>
          <a:xfrm flipH="1">
            <a:off x="5811078" y="2304785"/>
            <a:ext cx="1" cy="1233897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C4FCE7C-2040-48B2-B63D-95942C41B628}"/>
              </a:ext>
            </a:extLst>
          </p:cNvPr>
          <p:cNvCxnSpPr>
            <a:cxnSpLocks/>
          </p:cNvCxnSpPr>
          <p:nvPr/>
        </p:nvCxnSpPr>
        <p:spPr>
          <a:xfrm>
            <a:off x="1387462" y="2894640"/>
            <a:ext cx="0" cy="760599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3159A8E-4642-4211-BE81-E98D7B24820B}"/>
              </a:ext>
            </a:extLst>
          </p:cNvPr>
          <p:cNvCxnSpPr>
            <a:cxnSpLocks/>
          </p:cNvCxnSpPr>
          <p:nvPr/>
        </p:nvCxnSpPr>
        <p:spPr>
          <a:xfrm>
            <a:off x="1387462" y="2894640"/>
            <a:ext cx="9039023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682AC05-45B6-436E-BAA5-6EC4980AAE9E}"/>
              </a:ext>
            </a:extLst>
          </p:cNvPr>
          <p:cNvSpPr txBox="1"/>
          <p:nvPr/>
        </p:nvSpPr>
        <p:spPr>
          <a:xfrm>
            <a:off x="209550" y="3766630"/>
            <a:ext cx="2595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Библиотека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6ADB4F8-6F31-44F6-AF97-C4ECC6D2D03F}"/>
              </a:ext>
            </a:extLst>
          </p:cNvPr>
          <p:cNvSpPr txBox="1"/>
          <p:nvPr/>
        </p:nvSpPr>
        <p:spPr>
          <a:xfrm>
            <a:off x="4335117" y="3571316"/>
            <a:ext cx="29519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Дом культуры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305A6BE-D2AC-437A-BD42-7D01A550DD03}"/>
              </a:ext>
            </a:extLst>
          </p:cNvPr>
          <p:cNvSpPr txBox="1"/>
          <p:nvPr/>
        </p:nvSpPr>
        <p:spPr>
          <a:xfrm>
            <a:off x="138068" y="4677719"/>
            <a:ext cx="278564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220300</a:t>
            </a:r>
            <a:endParaRPr lang="ro-RO" sz="32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лей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018317-9534-4CC6-B473-CBB745F8E98A}"/>
              </a:ext>
            </a:extLst>
          </p:cNvPr>
          <p:cNvSpPr txBox="1"/>
          <p:nvPr/>
        </p:nvSpPr>
        <p:spPr>
          <a:xfrm>
            <a:off x="4099038" y="4708752"/>
            <a:ext cx="342408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1150800</a:t>
            </a:r>
            <a:endParaRPr lang="ro-RO" sz="32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лей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7C5CE97-6224-48BB-8EB4-5F7EDE7481E3}"/>
              </a:ext>
            </a:extLst>
          </p:cNvPr>
          <p:cNvSpPr txBox="1"/>
          <p:nvPr/>
        </p:nvSpPr>
        <p:spPr>
          <a:xfrm>
            <a:off x="209550" y="1128405"/>
            <a:ext cx="11829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2"/>
                </a:solidFill>
              </a:rPr>
              <a:t>Культура</a:t>
            </a:r>
            <a:endParaRPr lang="en-US" sz="3600" b="1" dirty="0">
              <a:solidFill>
                <a:schemeClr val="accent2"/>
              </a:solidFill>
            </a:endParaRPr>
          </a:p>
        </p:txBody>
      </p:sp>
      <p:cxnSp>
        <p:nvCxnSpPr>
          <p:cNvPr id="2" name="Straight Connector 11">
            <a:extLst>
              <a:ext uri="{FF2B5EF4-FFF2-40B4-BE49-F238E27FC236}">
                <a16:creationId xmlns:a16="http://schemas.microsoft.com/office/drawing/2014/main" id="{B1CAFEFC-C293-13EA-65AF-DA841EC707C8}"/>
              </a:ext>
            </a:extLst>
          </p:cNvPr>
          <p:cNvCxnSpPr>
            <a:cxnSpLocks/>
          </p:cNvCxnSpPr>
          <p:nvPr/>
        </p:nvCxnSpPr>
        <p:spPr>
          <a:xfrm>
            <a:off x="10426485" y="2906526"/>
            <a:ext cx="0" cy="804656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22">
            <a:extLst>
              <a:ext uri="{FF2B5EF4-FFF2-40B4-BE49-F238E27FC236}">
                <a16:creationId xmlns:a16="http://schemas.microsoft.com/office/drawing/2014/main" id="{E8AA56E9-8202-1D8A-7F3D-42425637A7CC}"/>
              </a:ext>
            </a:extLst>
          </p:cNvPr>
          <p:cNvSpPr txBox="1"/>
          <p:nvPr/>
        </p:nvSpPr>
        <p:spPr>
          <a:xfrm>
            <a:off x="8758732" y="3766630"/>
            <a:ext cx="2951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Спорт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TextBox 30">
            <a:extLst>
              <a:ext uri="{FF2B5EF4-FFF2-40B4-BE49-F238E27FC236}">
                <a16:creationId xmlns:a16="http://schemas.microsoft.com/office/drawing/2014/main" id="{A0885520-00FD-ABC2-E54E-A0C7F5387855}"/>
              </a:ext>
            </a:extLst>
          </p:cNvPr>
          <p:cNvSpPr txBox="1"/>
          <p:nvPr/>
        </p:nvSpPr>
        <p:spPr>
          <a:xfrm>
            <a:off x="8522653" y="4695735"/>
            <a:ext cx="342408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37000</a:t>
            </a:r>
            <a:endParaRPr lang="ro-RO" sz="32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лей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69D0BED8-293E-7223-3EE9-93B1586F6ACE}"/>
              </a:ext>
            </a:extLst>
          </p:cNvPr>
          <p:cNvSpPr/>
          <p:nvPr/>
        </p:nvSpPr>
        <p:spPr>
          <a:xfrm>
            <a:off x="0" y="1103063"/>
            <a:ext cx="2867489" cy="904597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E7D9F9-5AED-B5DC-1330-38CDE4143254}"/>
              </a:ext>
            </a:extLst>
          </p:cNvPr>
          <p:cNvSpPr txBox="1"/>
          <p:nvPr/>
        </p:nvSpPr>
        <p:spPr>
          <a:xfrm>
            <a:off x="138068" y="1195917"/>
            <a:ext cx="2785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b="1" dirty="0">
                <a:solidFill>
                  <a:schemeClr val="bg1"/>
                </a:solidFill>
              </a:rPr>
              <a:t>xx </a:t>
            </a:r>
            <a:r>
              <a:rPr lang="ru-RU" sz="2600" b="1" dirty="0">
                <a:solidFill>
                  <a:schemeClr val="bg1"/>
                </a:solidFill>
              </a:rPr>
              <a:t>сотрудников</a:t>
            </a:r>
            <a:endParaRPr 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3440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На что тратим деньги</a:t>
            </a:r>
            <a:r>
              <a:rPr lang="ro-RO" dirty="0">
                <a:solidFill>
                  <a:schemeClr val="bg1"/>
                </a:solidFill>
                <a:latin typeface="Arial Black" panose="020B0A04020102020204" pitchFamily="34" charset="0"/>
              </a:rPr>
              <a:t>?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57FDB9-2CD0-427A-AA92-2FD2E4A83429}"/>
              </a:ext>
            </a:extLst>
          </p:cNvPr>
          <p:cNvSpPr txBox="1"/>
          <p:nvPr/>
        </p:nvSpPr>
        <p:spPr>
          <a:xfrm>
            <a:off x="2391508" y="2196823"/>
            <a:ext cx="7315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220 300 лей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77C0990-17AF-47A9-9DD3-AF4FE4F9DBB1}"/>
              </a:ext>
            </a:extLst>
          </p:cNvPr>
          <p:cNvCxnSpPr>
            <a:cxnSpLocks/>
          </p:cNvCxnSpPr>
          <p:nvPr/>
        </p:nvCxnSpPr>
        <p:spPr>
          <a:xfrm>
            <a:off x="5952391" y="3210362"/>
            <a:ext cx="1" cy="83589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C4FCE7C-2040-48B2-B63D-95942C41B628}"/>
              </a:ext>
            </a:extLst>
          </p:cNvPr>
          <p:cNvCxnSpPr>
            <a:cxnSpLocks/>
          </p:cNvCxnSpPr>
          <p:nvPr/>
        </p:nvCxnSpPr>
        <p:spPr>
          <a:xfrm>
            <a:off x="1904485" y="3217706"/>
            <a:ext cx="0" cy="760599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3159A8E-4642-4211-BE81-E98D7B24820B}"/>
              </a:ext>
            </a:extLst>
          </p:cNvPr>
          <p:cNvCxnSpPr>
            <a:cxnSpLocks/>
          </p:cNvCxnSpPr>
          <p:nvPr/>
        </p:nvCxnSpPr>
        <p:spPr>
          <a:xfrm>
            <a:off x="1907931" y="3210362"/>
            <a:ext cx="8141677" cy="367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682AC05-45B6-436E-BAA5-6EC4980AAE9E}"/>
              </a:ext>
            </a:extLst>
          </p:cNvPr>
          <p:cNvSpPr txBox="1"/>
          <p:nvPr/>
        </p:nvSpPr>
        <p:spPr>
          <a:xfrm>
            <a:off x="844062" y="4125485"/>
            <a:ext cx="2079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Заработная </a:t>
            </a:r>
          </a:p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плата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6ADB4F8-6F31-44F6-AF97-C4ECC6D2D03F}"/>
              </a:ext>
            </a:extLst>
          </p:cNvPr>
          <p:cNvSpPr txBox="1"/>
          <p:nvPr/>
        </p:nvSpPr>
        <p:spPr>
          <a:xfrm>
            <a:off x="4788360" y="4117008"/>
            <a:ext cx="2245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Коммунальные услуги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305A6BE-D2AC-437A-BD42-7D01A550DD03}"/>
              </a:ext>
            </a:extLst>
          </p:cNvPr>
          <p:cNvSpPr txBox="1"/>
          <p:nvPr/>
        </p:nvSpPr>
        <p:spPr>
          <a:xfrm>
            <a:off x="703385" y="5177244"/>
            <a:ext cx="22203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123 800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лей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018317-9534-4CC6-B473-CBB745F8E98A}"/>
              </a:ext>
            </a:extLst>
          </p:cNvPr>
          <p:cNvSpPr txBox="1"/>
          <p:nvPr/>
        </p:nvSpPr>
        <p:spPr>
          <a:xfrm>
            <a:off x="4593117" y="5102530"/>
            <a:ext cx="271854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39 500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лей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7C5CE97-6224-48BB-8EB4-5F7EDE7481E3}"/>
              </a:ext>
            </a:extLst>
          </p:cNvPr>
          <p:cNvSpPr txBox="1"/>
          <p:nvPr/>
        </p:nvSpPr>
        <p:spPr>
          <a:xfrm>
            <a:off x="209550" y="1128405"/>
            <a:ext cx="11829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2"/>
                </a:solidFill>
              </a:rPr>
              <a:t>Библиотека</a:t>
            </a:r>
          </a:p>
        </p:txBody>
      </p:sp>
      <p:cxnSp>
        <p:nvCxnSpPr>
          <p:cNvPr id="2" name="Straight Connector 11">
            <a:extLst>
              <a:ext uri="{FF2B5EF4-FFF2-40B4-BE49-F238E27FC236}">
                <a16:creationId xmlns:a16="http://schemas.microsoft.com/office/drawing/2014/main" id="{B1CAFEFC-C293-13EA-65AF-DA841EC707C8}"/>
              </a:ext>
            </a:extLst>
          </p:cNvPr>
          <p:cNvCxnSpPr>
            <a:cxnSpLocks/>
          </p:cNvCxnSpPr>
          <p:nvPr/>
        </p:nvCxnSpPr>
        <p:spPr>
          <a:xfrm flipH="1">
            <a:off x="10051731" y="3210362"/>
            <a:ext cx="13338" cy="690429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22">
            <a:extLst>
              <a:ext uri="{FF2B5EF4-FFF2-40B4-BE49-F238E27FC236}">
                <a16:creationId xmlns:a16="http://schemas.microsoft.com/office/drawing/2014/main" id="{E8AA56E9-8202-1D8A-7F3D-42425637A7CC}"/>
              </a:ext>
            </a:extLst>
          </p:cNvPr>
          <p:cNvSpPr txBox="1"/>
          <p:nvPr/>
        </p:nvSpPr>
        <p:spPr>
          <a:xfrm>
            <a:off x="8572500" y="4119037"/>
            <a:ext cx="2558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Другие </a:t>
            </a:r>
          </a:p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расходы</a:t>
            </a:r>
          </a:p>
        </p:txBody>
      </p:sp>
      <p:sp>
        <p:nvSpPr>
          <p:cNvPr id="14" name="TextBox 30">
            <a:extLst>
              <a:ext uri="{FF2B5EF4-FFF2-40B4-BE49-F238E27FC236}">
                <a16:creationId xmlns:a16="http://schemas.microsoft.com/office/drawing/2014/main" id="{A0885520-00FD-ABC2-E54E-A0C7F5387855}"/>
              </a:ext>
            </a:extLst>
          </p:cNvPr>
          <p:cNvSpPr txBox="1"/>
          <p:nvPr/>
        </p:nvSpPr>
        <p:spPr>
          <a:xfrm>
            <a:off x="8449408" y="5128393"/>
            <a:ext cx="29278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57 000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лей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DA3649D5-FF01-F199-E025-E851CBA1C2C2}"/>
              </a:ext>
            </a:extLst>
          </p:cNvPr>
          <p:cNvSpPr/>
          <p:nvPr/>
        </p:nvSpPr>
        <p:spPr>
          <a:xfrm>
            <a:off x="0" y="1103063"/>
            <a:ext cx="2867489" cy="904597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11C532-A9E2-4FC2-7094-F0A42467FC8B}"/>
              </a:ext>
            </a:extLst>
          </p:cNvPr>
          <p:cNvSpPr txBox="1"/>
          <p:nvPr/>
        </p:nvSpPr>
        <p:spPr>
          <a:xfrm>
            <a:off x="138068" y="1195917"/>
            <a:ext cx="2785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1</a:t>
            </a:r>
            <a:r>
              <a:rPr lang="ro-RO" sz="3200" b="1" dirty="0" smtClean="0">
                <a:solidFill>
                  <a:schemeClr val="bg1"/>
                </a:solidFill>
              </a:rPr>
              <a:t> </a:t>
            </a:r>
            <a:r>
              <a:rPr lang="ru-RU" sz="2600" b="1" dirty="0">
                <a:solidFill>
                  <a:schemeClr val="bg1"/>
                </a:solidFill>
              </a:rPr>
              <a:t>сотрудников</a:t>
            </a:r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5" name="Speech Bubble: Rectangle 10">
            <a:extLst>
              <a:ext uri="{FF2B5EF4-FFF2-40B4-BE49-F238E27FC236}">
                <a16:creationId xmlns:a16="http://schemas.microsoft.com/office/drawing/2014/main" id="{1513FA34-1E3C-6B57-C873-F2240B72FC93}"/>
              </a:ext>
            </a:extLst>
          </p:cNvPr>
          <p:cNvSpPr/>
          <p:nvPr/>
        </p:nvSpPr>
        <p:spPr>
          <a:xfrm flipH="1">
            <a:off x="10796953" y="2101362"/>
            <a:ext cx="45719" cy="45719"/>
          </a:xfrm>
          <a:prstGeom prst="wedgeRectCallout">
            <a:avLst>
              <a:gd name="adj1" fmla="val 29167"/>
              <a:gd name="adj2" fmla="val -38813"/>
            </a:avLst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12">
            <a:extLst>
              <a:ext uri="{FF2B5EF4-FFF2-40B4-BE49-F238E27FC236}">
                <a16:creationId xmlns:a16="http://schemas.microsoft.com/office/drawing/2014/main" id="{EA489F41-A29E-4CFC-0DAF-1A64B1D8E479}"/>
              </a:ext>
            </a:extLst>
          </p:cNvPr>
          <p:cNvSpPr txBox="1"/>
          <p:nvPr/>
        </p:nvSpPr>
        <p:spPr>
          <a:xfrm flipH="1">
            <a:off x="10401299" y="2936631"/>
            <a:ext cx="45719" cy="14755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Предоставляемые услуги </a:t>
            </a:r>
            <a:r>
              <a:rPr lang="ro-RO" b="1" dirty="0">
                <a:solidFill>
                  <a:schemeClr val="bg1"/>
                </a:solidFill>
              </a:rPr>
              <a:t>/</a:t>
            </a:r>
            <a:r>
              <a:rPr lang="ru-RU" b="1" dirty="0">
                <a:solidFill>
                  <a:schemeClr val="bg1"/>
                </a:solidFill>
              </a:rPr>
              <a:t> Запланированные мероприятия</a:t>
            </a:r>
            <a:endParaRPr lang="ro-RO" b="1" dirty="0">
              <a:solidFill>
                <a:schemeClr val="bg1"/>
              </a:solidFill>
            </a:endParaRPr>
          </a:p>
          <a:p>
            <a:endParaRPr lang="ro-RO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o-RO" dirty="0" smtClean="0">
                <a:solidFill>
                  <a:schemeClr val="bg1"/>
                </a:solidFill>
              </a:rPr>
              <a:t>Xxxx</a:t>
            </a:r>
            <a:endParaRPr lang="ro-RO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644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07D439-1F0C-E690-E61F-CE202FB992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A61A0AB-44BB-F201-540A-16227D862791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D342FDD-7AB7-4577-9302-09F6C33BF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На что тратим деньги</a:t>
            </a:r>
            <a:r>
              <a:rPr lang="ro-RO" dirty="0">
                <a:solidFill>
                  <a:schemeClr val="bg1"/>
                </a:solidFill>
                <a:latin typeface="Arial Black" panose="020B0A04020102020204" pitchFamily="34" charset="0"/>
              </a:rPr>
              <a:t>?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6347FE-C48C-885A-67A0-596965DD8B07}"/>
              </a:ext>
            </a:extLst>
          </p:cNvPr>
          <p:cNvSpPr txBox="1"/>
          <p:nvPr/>
        </p:nvSpPr>
        <p:spPr>
          <a:xfrm>
            <a:off x="1062990" y="2196823"/>
            <a:ext cx="1032304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1 150 800лей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948AF70-BA1E-4B1F-BC34-37250BAC71FF}"/>
              </a:ext>
            </a:extLst>
          </p:cNvPr>
          <p:cNvCxnSpPr>
            <a:cxnSpLocks/>
          </p:cNvCxnSpPr>
          <p:nvPr/>
        </p:nvCxnSpPr>
        <p:spPr>
          <a:xfrm flipH="1">
            <a:off x="5854815" y="2835243"/>
            <a:ext cx="1" cy="1233897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DF9C391-A125-205E-B79C-E69B276415CB}"/>
              </a:ext>
            </a:extLst>
          </p:cNvPr>
          <p:cNvCxnSpPr>
            <a:cxnSpLocks/>
          </p:cNvCxnSpPr>
          <p:nvPr/>
        </p:nvCxnSpPr>
        <p:spPr>
          <a:xfrm>
            <a:off x="1308332" y="3057661"/>
            <a:ext cx="0" cy="760599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87EE783-1B2C-1E24-5F47-34D40FB61F67}"/>
              </a:ext>
            </a:extLst>
          </p:cNvPr>
          <p:cNvCxnSpPr>
            <a:cxnSpLocks/>
          </p:cNvCxnSpPr>
          <p:nvPr/>
        </p:nvCxnSpPr>
        <p:spPr>
          <a:xfrm flipV="1">
            <a:off x="1308332" y="3057661"/>
            <a:ext cx="9013838" cy="869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149C15B-B500-99D3-DD33-F7BB888827AB}"/>
              </a:ext>
            </a:extLst>
          </p:cNvPr>
          <p:cNvSpPr txBox="1"/>
          <p:nvPr/>
        </p:nvSpPr>
        <p:spPr>
          <a:xfrm>
            <a:off x="-114300" y="4125485"/>
            <a:ext cx="3136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Заработная </a:t>
            </a:r>
          </a:p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плата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BF0C2FB-6A10-3D7A-58E4-2DB9506DCD62}"/>
              </a:ext>
            </a:extLst>
          </p:cNvPr>
          <p:cNvSpPr txBox="1"/>
          <p:nvPr/>
        </p:nvSpPr>
        <p:spPr>
          <a:xfrm>
            <a:off x="4114799" y="4117008"/>
            <a:ext cx="3690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Коммунальные услуги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4A4DC11-95BB-2EAC-CCA7-E58BEDB86537}"/>
              </a:ext>
            </a:extLst>
          </p:cNvPr>
          <p:cNvSpPr txBox="1"/>
          <p:nvPr/>
        </p:nvSpPr>
        <p:spPr>
          <a:xfrm>
            <a:off x="268495" y="5176355"/>
            <a:ext cx="23304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833 100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лей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B143EB8-A70A-558C-1E28-2FB2595956D3}"/>
              </a:ext>
            </a:extLst>
          </p:cNvPr>
          <p:cNvSpPr txBox="1"/>
          <p:nvPr/>
        </p:nvSpPr>
        <p:spPr>
          <a:xfrm>
            <a:off x="4114798" y="5086876"/>
            <a:ext cx="34817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155 700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лей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93AE65-AFE8-CF5C-BDC0-26BDB215FAF6}"/>
              </a:ext>
            </a:extLst>
          </p:cNvPr>
          <p:cNvSpPr txBox="1"/>
          <p:nvPr/>
        </p:nvSpPr>
        <p:spPr>
          <a:xfrm>
            <a:off x="209550" y="1128405"/>
            <a:ext cx="11829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2"/>
                </a:solidFill>
              </a:rPr>
              <a:t>Дом культуры</a:t>
            </a:r>
          </a:p>
        </p:txBody>
      </p:sp>
      <p:cxnSp>
        <p:nvCxnSpPr>
          <p:cNvPr id="2" name="Straight Connector 11">
            <a:extLst>
              <a:ext uri="{FF2B5EF4-FFF2-40B4-BE49-F238E27FC236}">
                <a16:creationId xmlns:a16="http://schemas.microsoft.com/office/drawing/2014/main" id="{8588E6F3-D531-4E40-6C45-AB15C402032A}"/>
              </a:ext>
            </a:extLst>
          </p:cNvPr>
          <p:cNvCxnSpPr>
            <a:cxnSpLocks/>
          </p:cNvCxnSpPr>
          <p:nvPr/>
        </p:nvCxnSpPr>
        <p:spPr>
          <a:xfrm flipH="1">
            <a:off x="10322170" y="3057661"/>
            <a:ext cx="1014" cy="760599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22">
            <a:extLst>
              <a:ext uri="{FF2B5EF4-FFF2-40B4-BE49-F238E27FC236}">
                <a16:creationId xmlns:a16="http://schemas.microsoft.com/office/drawing/2014/main" id="{52655609-45B5-1F45-4EF8-692D212F672C}"/>
              </a:ext>
            </a:extLst>
          </p:cNvPr>
          <p:cNvSpPr txBox="1"/>
          <p:nvPr/>
        </p:nvSpPr>
        <p:spPr>
          <a:xfrm>
            <a:off x="8897815" y="4119037"/>
            <a:ext cx="2664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Другие </a:t>
            </a:r>
          </a:p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расходы</a:t>
            </a:r>
          </a:p>
        </p:txBody>
      </p:sp>
      <p:sp>
        <p:nvSpPr>
          <p:cNvPr id="14" name="TextBox 30">
            <a:extLst>
              <a:ext uri="{FF2B5EF4-FFF2-40B4-BE49-F238E27FC236}">
                <a16:creationId xmlns:a16="http://schemas.microsoft.com/office/drawing/2014/main" id="{5682A4EF-442B-01A0-D249-34DCDC5EC28B}"/>
              </a:ext>
            </a:extLst>
          </p:cNvPr>
          <p:cNvSpPr txBox="1"/>
          <p:nvPr/>
        </p:nvSpPr>
        <p:spPr>
          <a:xfrm>
            <a:off x="9280281" y="5117989"/>
            <a:ext cx="18991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162 000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лей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777CFDE9-C081-7795-0F7C-064A6364540B}"/>
              </a:ext>
            </a:extLst>
          </p:cNvPr>
          <p:cNvSpPr/>
          <p:nvPr/>
        </p:nvSpPr>
        <p:spPr>
          <a:xfrm>
            <a:off x="0" y="1103063"/>
            <a:ext cx="2867489" cy="904597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745E6B-60DB-4A7A-DBB9-DB017B57897C}"/>
              </a:ext>
            </a:extLst>
          </p:cNvPr>
          <p:cNvSpPr txBox="1"/>
          <p:nvPr/>
        </p:nvSpPr>
        <p:spPr>
          <a:xfrm>
            <a:off x="138068" y="1195917"/>
            <a:ext cx="2785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10</a:t>
            </a:r>
            <a:r>
              <a:rPr lang="ro-RO" sz="3200" b="1" dirty="0" smtClean="0">
                <a:solidFill>
                  <a:schemeClr val="bg1"/>
                </a:solidFill>
              </a:rPr>
              <a:t> </a:t>
            </a:r>
            <a:r>
              <a:rPr lang="ru-RU" sz="2600" b="1" dirty="0">
                <a:solidFill>
                  <a:schemeClr val="bg1"/>
                </a:solidFill>
              </a:rPr>
              <a:t>сотрудников</a:t>
            </a:r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5" name="Speech Bubble: Rectangle 10">
            <a:extLst>
              <a:ext uri="{FF2B5EF4-FFF2-40B4-BE49-F238E27FC236}">
                <a16:creationId xmlns:a16="http://schemas.microsoft.com/office/drawing/2014/main" id="{6A6532D7-39EF-3644-A8DA-69F1AA4A2972}"/>
              </a:ext>
            </a:extLst>
          </p:cNvPr>
          <p:cNvSpPr/>
          <p:nvPr/>
        </p:nvSpPr>
        <p:spPr>
          <a:xfrm flipH="1">
            <a:off x="11901618" y="1451570"/>
            <a:ext cx="45719" cy="51915"/>
          </a:xfrm>
          <a:prstGeom prst="wedgeRectCallout">
            <a:avLst>
              <a:gd name="adj1" fmla="val -14994"/>
              <a:gd name="adj2" fmla="val 26799"/>
            </a:avLst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22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B71C930-B00D-9F7E-FB46-6E239E6F3923}"/>
              </a:ext>
            </a:extLst>
          </p:cNvPr>
          <p:cNvSpPr/>
          <p:nvPr/>
        </p:nvSpPr>
        <p:spPr>
          <a:xfrm>
            <a:off x="0" y="0"/>
            <a:ext cx="12192000" cy="10826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D79C5D-348A-63CE-9535-CE2397B25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730586"/>
            <a:ext cx="12382500" cy="644525"/>
          </a:xfrm>
        </p:spPr>
        <p:txBody>
          <a:bodyPr rtlCol="0" anchor="t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Добро пожаловать на публичные слушания</a:t>
            </a:r>
            <a:r>
              <a:rPr lang="ro-RO" sz="3200" dirty="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!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Arial Black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48A1336-57EB-CD9C-499A-2A127736D40C}"/>
              </a:ext>
            </a:extLst>
          </p:cNvPr>
          <p:cNvSpPr txBox="1">
            <a:spLocks/>
          </p:cNvSpPr>
          <p:nvPr/>
        </p:nvSpPr>
        <p:spPr>
          <a:xfrm>
            <a:off x="0" y="3133725"/>
            <a:ext cx="12191999" cy="9332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5200" dirty="0">
                <a:solidFill>
                  <a:schemeClr val="accent2"/>
                </a:solidFill>
                <a:latin typeface="Arial Black"/>
              </a:rPr>
              <a:t>Давайте поговорим о бюджете</a:t>
            </a:r>
            <a:r>
              <a:rPr lang="ro-RO" sz="5200" dirty="0">
                <a:solidFill>
                  <a:schemeClr val="accent2"/>
                </a:solidFill>
                <a:latin typeface="Arial Black"/>
              </a:rPr>
              <a:t>!</a:t>
            </a:r>
            <a:endParaRPr lang="en-US" sz="5200" dirty="0">
              <a:solidFill>
                <a:schemeClr val="accent2"/>
              </a:solidFill>
              <a:latin typeface="Arial Black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FA4C75-2B52-16BE-EBFC-3FC31EF19254}"/>
              </a:ext>
            </a:extLst>
          </p:cNvPr>
          <p:cNvSpPr txBox="1"/>
          <p:nvPr/>
        </p:nvSpPr>
        <p:spPr>
          <a:xfrm>
            <a:off x="0" y="2441903"/>
            <a:ext cx="1219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chemeClr val="accent2"/>
                </a:solidFill>
                <a:latin typeface="Arial Black"/>
              </a:rPr>
              <a:t>Вам небезразлична судьба нашего сообщества</a:t>
            </a:r>
            <a:r>
              <a:rPr lang="ro-RO" sz="2800" dirty="0">
                <a:solidFill>
                  <a:schemeClr val="accent2"/>
                </a:solidFill>
                <a:latin typeface="Arial Black"/>
              </a:rPr>
              <a:t>?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На что тратим деньги</a:t>
            </a:r>
            <a:r>
              <a:rPr lang="ro-RO" dirty="0">
                <a:solidFill>
                  <a:schemeClr val="bg1"/>
                </a:solidFill>
                <a:latin typeface="Arial Black" panose="020B0A04020102020204" pitchFamily="34" charset="0"/>
              </a:rPr>
              <a:t>?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57FDB9-2CD0-427A-AA92-2FD2E4A83429}"/>
              </a:ext>
            </a:extLst>
          </p:cNvPr>
          <p:cNvSpPr txBox="1"/>
          <p:nvPr/>
        </p:nvSpPr>
        <p:spPr>
          <a:xfrm>
            <a:off x="2923711" y="1820065"/>
            <a:ext cx="6400800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37 000лей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7C5CE97-6224-48BB-8EB4-5F7EDE7481E3}"/>
              </a:ext>
            </a:extLst>
          </p:cNvPr>
          <p:cNvSpPr txBox="1"/>
          <p:nvPr/>
        </p:nvSpPr>
        <p:spPr>
          <a:xfrm>
            <a:off x="209550" y="1128405"/>
            <a:ext cx="11829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2"/>
                </a:solidFill>
              </a:rPr>
              <a:t>Запланированные мероприятия для молодёжи и спорта</a:t>
            </a:r>
            <a:r>
              <a:rPr lang="ro-RO" sz="3600" b="1" dirty="0">
                <a:solidFill>
                  <a:schemeClr val="accent2"/>
                </a:solidFill>
              </a:rPr>
              <a:t>:</a:t>
            </a:r>
            <a:endParaRPr lang="en-US" sz="3600" b="1" dirty="0">
              <a:solidFill>
                <a:schemeClr val="accent2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4D03B8-E66C-45C2-920F-9AF93E737D13}"/>
              </a:ext>
            </a:extLst>
          </p:cNvPr>
          <p:cNvSpPr txBox="1"/>
          <p:nvPr/>
        </p:nvSpPr>
        <p:spPr>
          <a:xfrm>
            <a:off x="499824" y="3079862"/>
            <a:ext cx="44129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xx</a:t>
            </a:r>
            <a:r>
              <a:rPr lang="ro-RO" sz="3200" b="1" dirty="0">
                <a:solidFill>
                  <a:schemeClr val="bg1"/>
                </a:solidFill>
              </a:rPr>
              <a:t> km de </a:t>
            </a:r>
            <a:br>
              <a:rPr lang="ro-RO" sz="3200" b="1" dirty="0">
                <a:solidFill>
                  <a:schemeClr val="bg1"/>
                </a:solidFill>
              </a:rPr>
            </a:br>
            <a:r>
              <a:rPr lang="ro-RO" sz="3200" b="1" dirty="0">
                <a:solidFill>
                  <a:schemeClr val="bg1"/>
                </a:solidFill>
              </a:rPr>
              <a:t>drum reparate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id="{C78BF705-396A-44A1-BFF7-570DDBB6F024}"/>
              </a:ext>
            </a:extLst>
          </p:cNvPr>
          <p:cNvSpPr/>
          <p:nvPr/>
        </p:nvSpPr>
        <p:spPr>
          <a:xfrm>
            <a:off x="712304" y="2884836"/>
            <a:ext cx="10979872" cy="2844759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40DFA24-E99F-4942-806B-AA0D7A0CBB8D}"/>
              </a:ext>
            </a:extLst>
          </p:cNvPr>
          <p:cNvSpPr txBox="1"/>
          <p:nvPr/>
        </p:nvSpPr>
        <p:spPr>
          <a:xfrm>
            <a:off x="1571348" y="3079862"/>
            <a:ext cx="99083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b="1" dirty="0">
                <a:solidFill>
                  <a:schemeClr val="bg1"/>
                </a:solidFill>
              </a:rPr>
              <a:t>- </a:t>
            </a:r>
            <a:r>
              <a:rPr lang="ru-RU" sz="3200" b="1" dirty="0" smtClean="0">
                <a:solidFill>
                  <a:schemeClr val="bg1"/>
                </a:solidFill>
              </a:rPr>
              <a:t>Турнир по шахматам</a:t>
            </a:r>
            <a:r>
              <a:rPr lang="ro-RO" sz="3200" b="1" dirty="0">
                <a:solidFill>
                  <a:schemeClr val="bg1"/>
                </a:solidFill>
              </a:rPr>
              <a:t/>
            </a:r>
            <a:br>
              <a:rPr lang="ro-RO" sz="3200" b="1" dirty="0">
                <a:solidFill>
                  <a:schemeClr val="bg1"/>
                </a:solidFill>
              </a:rPr>
            </a:br>
            <a:r>
              <a:rPr lang="ro-RO" sz="3200" b="1" dirty="0">
                <a:solidFill>
                  <a:schemeClr val="bg1"/>
                </a:solidFill>
              </a:rPr>
              <a:t>- </a:t>
            </a:r>
            <a:r>
              <a:rPr lang="ru-RU" sz="3200" b="1" dirty="0" smtClean="0">
                <a:solidFill>
                  <a:schemeClr val="bg1"/>
                </a:solidFill>
              </a:rPr>
              <a:t>Турнир по футболу</a:t>
            </a:r>
            <a:endParaRPr lang="ro-RO" sz="3200" b="1" dirty="0">
              <a:solidFill>
                <a:schemeClr val="bg1"/>
              </a:solidFill>
            </a:endParaRPr>
          </a:p>
          <a:p>
            <a:r>
              <a:rPr lang="ro-RO" sz="3200" b="1" dirty="0">
                <a:solidFill>
                  <a:schemeClr val="bg1"/>
                </a:solidFill>
              </a:rPr>
              <a:t>- </a:t>
            </a:r>
            <a:r>
              <a:rPr lang="ru-RU" sz="3200" b="1" dirty="0" smtClean="0">
                <a:solidFill>
                  <a:schemeClr val="bg1"/>
                </a:solidFill>
              </a:rPr>
              <a:t>Турнир по </a:t>
            </a:r>
            <a:r>
              <a:rPr lang="ru-RU" sz="3200" b="1" dirty="0" err="1" smtClean="0">
                <a:solidFill>
                  <a:schemeClr val="bg1"/>
                </a:solidFill>
              </a:rPr>
              <a:t>валейболу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8904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На что тратим деньги</a:t>
            </a:r>
            <a:r>
              <a:rPr lang="ro-RO" dirty="0">
                <a:solidFill>
                  <a:schemeClr val="bg1"/>
                </a:solidFill>
                <a:latin typeface="Arial Black" panose="020B0A04020102020204" pitchFamily="34" charset="0"/>
              </a:rPr>
              <a:t>?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57FDB9-2CD0-427A-AA92-2FD2E4A83429}"/>
              </a:ext>
            </a:extLst>
          </p:cNvPr>
          <p:cNvSpPr txBox="1"/>
          <p:nvPr/>
        </p:nvSpPr>
        <p:spPr>
          <a:xfrm>
            <a:off x="2893766" y="2038639"/>
            <a:ext cx="6400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2 149 600лей</a:t>
            </a:r>
            <a:endParaRPr lang="en-US" sz="36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77C0990-17AF-47A9-9DD3-AF4FE4F9DBB1}"/>
              </a:ext>
            </a:extLst>
          </p:cNvPr>
          <p:cNvCxnSpPr>
            <a:cxnSpLocks/>
          </p:cNvCxnSpPr>
          <p:nvPr/>
        </p:nvCxnSpPr>
        <p:spPr>
          <a:xfrm>
            <a:off x="6094166" y="2575944"/>
            <a:ext cx="0" cy="67376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C4FCE7C-2040-48B2-B63D-95942C41B628}"/>
              </a:ext>
            </a:extLst>
          </p:cNvPr>
          <p:cNvCxnSpPr>
            <a:cxnSpLocks/>
          </p:cNvCxnSpPr>
          <p:nvPr/>
        </p:nvCxnSpPr>
        <p:spPr>
          <a:xfrm>
            <a:off x="2359153" y="2597972"/>
            <a:ext cx="0" cy="522474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1440C31-C0D7-4E51-B053-E1A6175A4063}"/>
              </a:ext>
            </a:extLst>
          </p:cNvPr>
          <p:cNvCxnSpPr>
            <a:cxnSpLocks/>
          </p:cNvCxnSpPr>
          <p:nvPr/>
        </p:nvCxnSpPr>
        <p:spPr>
          <a:xfrm>
            <a:off x="9573162" y="2575944"/>
            <a:ext cx="0" cy="424187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3159A8E-4642-4211-BE81-E98D7B24820B}"/>
              </a:ext>
            </a:extLst>
          </p:cNvPr>
          <p:cNvCxnSpPr>
            <a:cxnSpLocks/>
          </p:cNvCxnSpPr>
          <p:nvPr/>
        </p:nvCxnSpPr>
        <p:spPr>
          <a:xfrm flipV="1">
            <a:off x="2359153" y="2575944"/>
            <a:ext cx="7224462" cy="4405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682AC05-45B6-436E-BAA5-6EC4980AAE9E}"/>
              </a:ext>
            </a:extLst>
          </p:cNvPr>
          <p:cNvSpPr txBox="1"/>
          <p:nvPr/>
        </p:nvSpPr>
        <p:spPr>
          <a:xfrm>
            <a:off x="591732" y="3207510"/>
            <a:ext cx="3424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Коммунальное хозяйство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ADB861-7E1F-4A42-BCBA-951F15697920}"/>
              </a:ext>
            </a:extLst>
          </p:cNvPr>
          <p:cNvSpPr txBox="1"/>
          <p:nvPr/>
        </p:nvSpPr>
        <p:spPr>
          <a:xfrm>
            <a:off x="8133466" y="3164628"/>
            <a:ext cx="33166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Уличное освещение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6ADB4F8-6F31-44F6-AF97-C4ECC6D2D03F}"/>
              </a:ext>
            </a:extLst>
          </p:cNvPr>
          <p:cNvSpPr txBox="1"/>
          <p:nvPr/>
        </p:nvSpPr>
        <p:spPr>
          <a:xfrm>
            <a:off x="4366049" y="3104983"/>
            <a:ext cx="3494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Вспомогательное обслуживание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305A6BE-D2AC-437A-BD42-7D01A550DD03}"/>
              </a:ext>
            </a:extLst>
          </p:cNvPr>
          <p:cNvSpPr txBox="1"/>
          <p:nvPr/>
        </p:nvSpPr>
        <p:spPr>
          <a:xfrm>
            <a:off x="677007" y="3758257"/>
            <a:ext cx="33642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735 300</a:t>
            </a:r>
            <a:endParaRPr lang="ro-RO" sz="2000" dirty="0" smtClean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лей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018317-9534-4CC6-B473-CBB745F8E98A}"/>
              </a:ext>
            </a:extLst>
          </p:cNvPr>
          <p:cNvSpPr txBox="1"/>
          <p:nvPr/>
        </p:nvSpPr>
        <p:spPr>
          <a:xfrm>
            <a:off x="4347600" y="3789010"/>
            <a:ext cx="34240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974 200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лей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25CCE84-26B6-4A64-99C4-9961C1DCA7FF}"/>
              </a:ext>
            </a:extLst>
          </p:cNvPr>
          <p:cNvSpPr txBox="1"/>
          <p:nvPr/>
        </p:nvSpPr>
        <p:spPr>
          <a:xfrm>
            <a:off x="7860108" y="3789010"/>
            <a:ext cx="36841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440 100</a:t>
            </a:r>
            <a:endParaRPr lang="ro-RO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лей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7C5CE97-6224-48BB-8EB4-5F7EDE7481E3}"/>
              </a:ext>
            </a:extLst>
          </p:cNvPr>
          <p:cNvSpPr txBox="1"/>
          <p:nvPr/>
        </p:nvSpPr>
        <p:spPr>
          <a:xfrm>
            <a:off x="0" y="982574"/>
            <a:ext cx="1219199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>
                <a:solidFill>
                  <a:schemeClr val="accent2"/>
                </a:solidFill>
              </a:rPr>
              <a:t>Обустройство территории, коммунальное хозяйство, </a:t>
            </a:r>
          </a:p>
          <a:p>
            <a:pPr algn="ctr"/>
            <a:r>
              <a:rPr lang="ru-RU" sz="3400" b="1" dirty="0">
                <a:solidFill>
                  <a:schemeClr val="accent2"/>
                </a:solidFill>
              </a:rPr>
              <a:t>уличное освещение</a:t>
            </a:r>
            <a:endParaRPr lang="en-US" sz="3400" b="1" dirty="0">
              <a:solidFill>
                <a:schemeClr val="accent2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DC268B8-3B5A-46A3-BD2B-F6B936A47C54}"/>
              </a:ext>
            </a:extLst>
          </p:cNvPr>
          <p:cNvSpPr txBox="1"/>
          <p:nvPr/>
        </p:nvSpPr>
        <p:spPr>
          <a:xfrm>
            <a:off x="10067192" y="5380892"/>
            <a:ext cx="42203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 smtClean="0">
                <a:solidFill>
                  <a:schemeClr val="bg1"/>
                </a:solidFill>
              </a:rPr>
              <a:t>xx</a:t>
            </a:r>
            <a:r>
              <a:rPr lang="ru-RU" sz="2000" b="1" dirty="0" smtClean="0">
                <a:solidFill>
                  <a:schemeClr val="bg1"/>
                </a:solidFill>
              </a:rPr>
              <a:t>к</a:t>
            </a:r>
            <a:r>
              <a:rPr lang="ro-RO" sz="2000" b="1" dirty="0" smtClean="0">
                <a:solidFill>
                  <a:schemeClr val="bg1"/>
                </a:solidFill>
              </a:rPr>
              <a:t> </a:t>
            </a:r>
            <a:endParaRPr lang="ru-RU" sz="2000" b="1" dirty="0">
              <a:solidFill>
                <a:schemeClr val="bg1"/>
              </a:solidFill>
            </a:endParaRPr>
          </a:p>
          <a:p>
            <a:pPr algn="ctr"/>
            <a:r>
              <a:rPr lang="ru-RU" sz="2000" b="1" dirty="0">
                <a:solidFill>
                  <a:schemeClr val="bg1"/>
                </a:solidFill>
              </a:rPr>
              <a:t>освещенных улиц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0483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На что тратим деньги</a:t>
            </a:r>
            <a:r>
              <a:rPr lang="ro-RO" dirty="0">
                <a:solidFill>
                  <a:schemeClr val="bg1"/>
                </a:solidFill>
                <a:latin typeface="Arial Black" panose="020B0A04020102020204" pitchFamily="34" charset="0"/>
              </a:rPr>
              <a:t>?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57FDB9-2CD0-427A-AA92-2FD2E4A83429}"/>
              </a:ext>
            </a:extLst>
          </p:cNvPr>
          <p:cNvSpPr txBox="1"/>
          <p:nvPr/>
        </p:nvSpPr>
        <p:spPr>
          <a:xfrm>
            <a:off x="2923711" y="1743526"/>
            <a:ext cx="6400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1 644 200лей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7C5CE97-6224-48BB-8EB4-5F7EDE7481E3}"/>
              </a:ext>
            </a:extLst>
          </p:cNvPr>
          <p:cNvSpPr txBox="1"/>
          <p:nvPr/>
        </p:nvSpPr>
        <p:spPr>
          <a:xfrm>
            <a:off x="209550" y="1128405"/>
            <a:ext cx="11829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2"/>
                </a:solidFill>
              </a:rPr>
              <a:t>Содержание дорог</a:t>
            </a:r>
            <a:endParaRPr lang="en-US" sz="3600" b="1" dirty="0">
              <a:solidFill>
                <a:schemeClr val="accent2"/>
              </a:solidFill>
            </a:endParaRPr>
          </a:p>
        </p:txBody>
      </p:sp>
      <p:sp>
        <p:nvSpPr>
          <p:cNvPr id="18" name="Speech Bubble: Rectangle 17">
            <a:extLst>
              <a:ext uri="{FF2B5EF4-FFF2-40B4-BE49-F238E27FC236}">
                <a16:creationId xmlns:a16="http://schemas.microsoft.com/office/drawing/2014/main" id="{14493F65-4E6B-4DFD-A142-5F7605A16028}"/>
              </a:ext>
            </a:extLst>
          </p:cNvPr>
          <p:cNvSpPr/>
          <p:nvPr/>
        </p:nvSpPr>
        <p:spPr>
          <a:xfrm>
            <a:off x="383422" y="2602524"/>
            <a:ext cx="4645778" cy="2061192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4D03B8-E66C-45C2-920F-9AF93E737D13}"/>
              </a:ext>
            </a:extLst>
          </p:cNvPr>
          <p:cNvSpPr txBox="1"/>
          <p:nvPr/>
        </p:nvSpPr>
        <p:spPr>
          <a:xfrm>
            <a:off x="499824" y="3079862"/>
            <a:ext cx="44129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14,8</a:t>
            </a:r>
            <a:r>
              <a:rPr lang="ro-RO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>
                <a:solidFill>
                  <a:schemeClr val="bg1"/>
                </a:solidFill>
              </a:rPr>
              <a:t>км</a:t>
            </a:r>
            <a:r>
              <a:rPr lang="ro-RO" sz="3200" b="1" dirty="0">
                <a:solidFill>
                  <a:schemeClr val="bg1"/>
                </a:solidFill>
              </a:rPr>
              <a:t> </a:t>
            </a:r>
            <a:r>
              <a:rPr lang="ru-RU" sz="2800" b="1" dirty="0">
                <a:solidFill>
                  <a:schemeClr val="bg1"/>
                </a:solidFill>
              </a:rPr>
              <a:t>отремонтированных </a:t>
            </a:r>
            <a:r>
              <a:rPr lang="ru-RU" sz="2800" b="1" dirty="0" smtClean="0">
                <a:solidFill>
                  <a:schemeClr val="bg1"/>
                </a:solidFill>
              </a:rPr>
              <a:t>дорог асфальтового покрытия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id="{C78BF705-396A-44A1-BFF7-570DDBB6F024}"/>
              </a:ext>
            </a:extLst>
          </p:cNvPr>
          <p:cNvSpPr/>
          <p:nvPr/>
        </p:nvSpPr>
        <p:spPr>
          <a:xfrm>
            <a:off x="6101862" y="2884836"/>
            <a:ext cx="5590314" cy="3287363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40DFA24-E99F-4942-806B-AA0D7A0CBB8D}"/>
              </a:ext>
            </a:extLst>
          </p:cNvPr>
          <p:cNvSpPr txBox="1"/>
          <p:nvPr/>
        </p:nvSpPr>
        <p:spPr>
          <a:xfrm>
            <a:off x="6212402" y="3079862"/>
            <a:ext cx="526729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Улицы которые будут отремонтированы</a:t>
            </a:r>
            <a:r>
              <a:rPr lang="ro-RO" sz="3200" b="1" dirty="0">
                <a:solidFill>
                  <a:schemeClr val="bg1"/>
                </a:solidFill>
              </a:rPr>
              <a:t>:</a:t>
            </a:r>
          </a:p>
          <a:p>
            <a:r>
              <a:rPr lang="ro-RO" sz="3200" b="1" dirty="0">
                <a:solidFill>
                  <a:schemeClr val="bg1"/>
                </a:solidFill>
              </a:rPr>
              <a:t>- </a:t>
            </a:r>
            <a:r>
              <a:rPr lang="ru-RU" sz="3200" b="1" dirty="0">
                <a:solidFill>
                  <a:schemeClr val="bg1"/>
                </a:solidFill>
              </a:rPr>
              <a:t>у</a:t>
            </a:r>
            <a:r>
              <a:rPr lang="ru-RU" sz="3200" b="1" dirty="0" smtClean="0">
                <a:solidFill>
                  <a:schemeClr val="bg1"/>
                </a:solidFill>
              </a:rPr>
              <a:t>л. Ленина асфальтовое покрытие</a:t>
            </a:r>
            <a:r>
              <a:rPr lang="ro-RO" sz="3200" b="1" dirty="0">
                <a:solidFill>
                  <a:schemeClr val="bg1"/>
                </a:solidFill>
              </a:rPr>
              <a:t/>
            </a:r>
            <a:br>
              <a:rPr lang="ro-RO" sz="3200" b="1" dirty="0">
                <a:solidFill>
                  <a:schemeClr val="bg1"/>
                </a:solidFill>
              </a:rPr>
            </a:br>
            <a:r>
              <a:rPr lang="ro-RO" sz="3200" b="1" dirty="0">
                <a:solidFill>
                  <a:schemeClr val="bg1"/>
                </a:solidFill>
              </a:rPr>
              <a:t>- </a:t>
            </a:r>
            <a:r>
              <a:rPr lang="ru-RU" sz="3200" b="1" dirty="0" smtClean="0">
                <a:solidFill>
                  <a:schemeClr val="bg1"/>
                </a:solidFill>
              </a:rPr>
              <a:t>ул. Комсомольская  белый вариант</a:t>
            </a:r>
            <a:endParaRPr lang="ro-RO" sz="3200" b="1" dirty="0">
              <a:solidFill>
                <a:schemeClr val="bg1"/>
              </a:solidFill>
            </a:endParaRPr>
          </a:p>
          <a:p>
            <a:r>
              <a:rPr lang="ro-RO" sz="3200" b="1" dirty="0">
                <a:solidFill>
                  <a:schemeClr val="bg1"/>
                </a:solidFill>
              </a:rPr>
              <a:t>- ...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1" name="Speech Bubble: Rectangle 17">
            <a:extLst>
              <a:ext uri="{FF2B5EF4-FFF2-40B4-BE49-F238E27FC236}">
                <a16:creationId xmlns:a16="http://schemas.microsoft.com/office/drawing/2014/main" id="{14493F65-4E6B-4DFD-A142-5F7605A16028}"/>
              </a:ext>
            </a:extLst>
          </p:cNvPr>
          <p:cNvSpPr/>
          <p:nvPr/>
        </p:nvSpPr>
        <p:spPr>
          <a:xfrm>
            <a:off x="383422" y="4814828"/>
            <a:ext cx="4645778" cy="1529861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22,2 </a:t>
            </a:r>
            <a:r>
              <a:rPr lang="ru-RU" sz="3600" dirty="0"/>
              <a:t>км </a:t>
            </a:r>
            <a:endParaRPr lang="ru-RU" sz="3600" dirty="0" smtClean="0"/>
          </a:p>
          <a:p>
            <a:pPr algn="ctr"/>
            <a:r>
              <a:rPr lang="ru-RU" sz="3600" dirty="0" smtClean="0"/>
              <a:t>белый вариант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0848506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469E1D6-ACE3-9FD3-6A96-617ABBB4F47B}"/>
              </a:ext>
            </a:extLst>
          </p:cNvPr>
          <p:cNvSpPr/>
          <p:nvPr/>
        </p:nvSpPr>
        <p:spPr>
          <a:xfrm>
            <a:off x="0" y="0"/>
            <a:ext cx="12192000" cy="10826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749" name="Title 1">
            <a:extLst>
              <a:ext uri="{FF2B5EF4-FFF2-40B4-BE49-F238E27FC236}">
                <a16:creationId xmlns:a16="http://schemas.microsoft.com/office/drawing/2014/main" id="{171C6623-9E40-8567-2053-F90B9BE62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88" y="231775"/>
            <a:ext cx="11884025" cy="736600"/>
          </a:xfrm>
        </p:spPr>
        <p:txBody>
          <a:bodyPr anchor="t"/>
          <a:lstStyle/>
          <a:p>
            <a:pPr algn="ctr" eaLnBrk="1" hangingPunct="1"/>
            <a:r>
              <a:rPr lang="ru-RU" altLang="ro-RO" dirty="0">
                <a:solidFill>
                  <a:schemeClr val="bg1"/>
                </a:solidFill>
                <a:latin typeface="Arial Black" panose="020B0A04020102020204" pitchFamily="34" charset="0"/>
              </a:rPr>
              <a:t>На что тратим деньги</a:t>
            </a:r>
            <a:r>
              <a:rPr lang="ro-RO" altLang="ro-RO" dirty="0">
                <a:solidFill>
                  <a:schemeClr val="bg1"/>
                </a:solidFill>
                <a:latin typeface="Arial Black" panose="020B0A04020102020204" pitchFamily="34" charset="0"/>
              </a:rPr>
              <a:t>?</a:t>
            </a:r>
            <a:endParaRPr lang="en-US" altLang="ro-RO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A46E6C-2D54-8987-7EED-685D02FF1F74}"/>
              </a:ext>
            </a:extLst>
          </p:cNvPr>
          <p:cNvSpPr txBox="1"/>
          <p:nvPr/>
        </p:nvSpPr>
        <p:spPr>
          <a:xfrm>
            <a:off x="209550" y="1938447"/>
            <a:ext cx="117729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300 000 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лей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31751" name="TextBox 19">
            <a:extLst>
              <a:ext uri="{FF2B5EF4-FFF2-40B4-BE49-F238E27FC236}">
                <a16:creationId xmlns:a16="http://schemas.microsoft.com/office/drawing/2014/main" id="{8C716D82-28B4-34BF-48F0-0A23BFFF9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" y="1128713"/>
            <a:ext cx="118284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o-RO" sz="3600" b="1" dirty="0">
                <a:solidFill>
                  <a:schemeClr val="accent2"/>
                </a:solidFill>
              </a:rPr>
              <a:t>Резервный фонд</a:t>
            </a:r>
            <a:endParaRPr lang="ro-RO" altLang="ro-RO" sz="3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ACAB071-F407-4CAD-AC67-69D6C6AFB641}"/>
              </a:ext>
            </a:extLst>
          </p:cNvPr>
          <p:cNvSpPr/>
          <p:nvPr/>
        </p:nvSpPr>
        <p:spPr>
          <a:xfrm>
            <a:off x="0" y="1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5AD632C-5E09-E2A9-D73B-E0A18CA6FBE2}"/>
              </a:ext>
            </a:extLst>
          </p:cNvPr>
          <p:cNvSpPr txBox="1">
            <a:spLocks/>
          </p:cNvSpPr>
          <p:nvPr/>
        </p:nvSpPr>
        <p:spPr>
          <a:xfrm>
            <a:off x="1625600" y="2152073"/>
            <a:ext cx="8876145" cy="26941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6000" dirty="0">
                <a:solidFill>
                  <a:schemeClr val="accent2"/>
                </a:solidFill>
                <a:latin typeface="Arial Black" panose="020B0A04020102020204" pitchFamily="34" charset="0"/>
              </a:rPr>
              <a:t>Местные </a:t>
            </a:r>
          </a:p>
          <a:p>
            <a:pPr algn="ctr"/>
            <a:r>
              <a:rPr lang="ru-RU" sz="6000" dirty="0">
                <a:solidFill>
                  <a:schemeClr val="accent2"/>
                </a:solidFill>
                <a:latin typeface="Arial Black" panose="020B0A04020102020204" pitchFamily="34" charset="0"/>
              </a:rPr>
              <a:t>налоги и сборы </a:t>
            </a:r>
          </a:p>
          <a:p>
            <a:pPr algn="ctr"/>
            <a:r>
              <a:rPr lang="ro-RO" sz="6000" dirty="0">
                <a:solidFill>
                  <a:schemeClr val="accent2"/>
                </a:solidFill>
                <a:latin typeface="Arial Black" panose="020B0A04020102020204" pitchFamily="34" charset="0"/>
              </a:rPr>
              <a:t>20</a:t>
            </a:r>
            <a:r>
              <a:rPr lang="en-US" sz="6000" dirty="0">
                <a:solidFill>
                  <a:schemeClr val="accent2"/>
                </a:solidFill>
                <a:latin typeface="Arial Black" panose="020B0A04020102020204" pitchFamily="34" charset="0"/>
              </a:rPr>
              <a:t>2</a:t>
            </a:r>
            <a:r>
              <a:rPr lang="ro-RO" sz="6000" dirty="0">
                <a:solidFill>
                  <a:schemeClr val="accent2"/>
                </a:solidFill>
                <a:latin typeface="Arial Black" panose="020B0A04020102020204" pitchFamily="34" charset="0"/>
              </a:rPr>
              <a:t>5</a:t>
            </a:r>
            <a:endParaRPr lang="en-US" sz="6000" dirty="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5651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1A63005-C31C-00A4-64A1-72E93C6EA273}"/>
              </a:ext>
            </a:extLst>
          </p:cNvPr>
          <p:cNvSpPr/>
          <p:nvPr/>
        </p:nvSpPr>
        <p:spPr>
          <a:xfrm>
            <a:off x="0" y="0"/>
            <a:ext cx="12192000" cy="10826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01" name="Title 1">
            <a:extLst>
              <a:ext uri="{FF2B5EF4-FFF2-40B4-BE49-F238E27FC236}">
                <a16:creationId xmlns:a16="http://schemas.microsoft.com/office/drawing/2014/main" id="{5205E776-0D8A-4DDE-E0A2-641ECEC58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88" y="231775"/>
            <a:ext cx="11884025" cy="736600"/>
          </a:xfrm>
        </p:spPr>
        <p:txBody>
          <a:bodyPr anchor="t">
            <a:normAutofit/>
          </a:bodyPr>
          <a:lstStyle/>
          <a:p>
            <a:pPr algn="ctr" eaLnBrk="1" hangingPunct="1"/>
            <a:r>
              <a:rPr lang="ru-RU" altLang="ro-RO" dirty="0">
                <a:solidFill>
                  <a:schemeClr val="bg1"/>
                </a:solidFill>
                <a:latin typeface="Arial Black" panose="020B0A04020102020204" pitchFamily="34" charset="0"/>
              </a:rPr>
              <a:t>Ставки земельного налога</a:t>
            </a:r>
            <a:endParaRPr lang="en-US" altLang="ro-RO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EC7A5C1-228E-A1F3-8E85-A085A499D0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217805"/>
              </p:ext>
            </p:extLst>
          </p:nvPr>
        </p:nvGraphicFramePr>
        <p:xfrm>
          <a:off x="61546" y="1314450"/>
          <a:ext cx="12203845" cy="51006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36424">
                  <a:extLst>
                    <a:ext uri="{9D8B030D-6E8A-4147-A177-3AD203B41FA5}">
                      <a16:colId xmlns:a16="http://schemas.microsoft.com/office/drawing/2014/main" val="2942028024"/>
                    </a:ext>
                  </a:extLst>
                </a:gridCol>
                <a:gridCol w="3367421">
                  <a:extLst>
                    <a:ext uri="{9D8B030D-6E8A-4147-A177-3AD203B41FA5}">
                      <a16:colId xmlns:a16="http://schemas.microsoft.com/office/drawing/2014/main" val="162917662"/>
                    </a:ext>
                  </a:extLst>
                </a:gridCol>
              </a:tblGrid>
              <a:tr h="7199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Земли сельскохозяйственного назначения</a:t>
                      </a:r>
                      <a:r>
                        <a:rPr lang="ro-RO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: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lvl="1" algn="just">
                        <a:lnSpc>
                          <a:spcPct val="115000"/>
                        </a:lnSpc>
                      </a:pPr>
                      <a:r>
                        <a:rPr lang="ro-RO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1) </a:t>
                      </a: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все земли, кроме сенокосов и пастбищ</a:t>
                      </a:r>
                      <a:r>
                        <a:rPr lang="ro-RO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: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lvl="1" algn="just">
                        <a:lnSpc>
                          <a:spcPct val="115000"/>
                        </a:lnSpc>
                      </a:pPr>
                      <a:r>
                        <a:rPr lang="ro-RO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a) </a:t>
                      </a: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имеющие кадастровую оценку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2,2</a:t>
                      </a:r>
                      <a:r>
                        <a:rPr lang="ro-RO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лей</a:t>
                      </a:r>
                      <a:r>
                        <a:rPr lang="ro-RO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за </a:t>
                      </a:r>
                      <a:r>
                        <a:rPr lang="ru-RU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балло</a:t>
                      </a: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-гектар</a:t>
                      </a:r>
                      <a:endParaRPr 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65497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</a:pPr>
                      <a:r>
                        <a:rPr lang="ro-RO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b) </a:t>
                      </a: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не имеющие кадастровую оценку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823944"/>
                  </a:ext>
                </a:extLst>
              </a:tr>
              <a:tr h="2449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o-RO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110 </a:t>
                      </a: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лей за га</a:t>
                      </a:r>
                      <a:endParaRPr 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703562"/>
                  </a:ext>
                </a:extLst>
              </a:tr>
              <a:tr h="5076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o-RO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2) </a:t>
                      </a: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Земли, отведенные для сенокосов и пастбищ</a:t>
                      </a:r>
                      <a:r>
                        <a:rPr lang="ro-RO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: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lvl="1" algn="just">
                        <a:lnSpc>
                          <a:spcPct val="115000"/>
                        </a:lnSpc>
                      </a:pPr>
                      <a:r>
                        <a:rPr lang="ro-RO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a) </a:t>
                      </a: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имеющие кадастровую оценку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39701" marR="397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o-RO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0.</a:t>
                      </a:r>
                      <a:r>
                        <a:rPr lang="ru-RU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8</a:t>
                      </a:r>
                      <a:r>
                        <a:rPr lang="ro-RO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лей за </a:t>
                      </a:r>
                      <a:r>
                        <a:rPr lang="ru-RU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балло</a:t>
                      </a: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-гектар</a:t>
                      </a:r>
                      <a:endParaRPr 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263699"/>
                  </a:ext>
                </a:extLst>
              </a:tr>
              <a:tr h="244930">
                <a:tc>
                  <a:txBody>
                    <a:bodyPr/>
                    <a:lstStyle/>
                    <a:p>
                      <a:pPr marL="457200" marR="0" lvl="1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b) </a:t>
                      </a: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не имеющие кадастровую оценку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o-RO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55 </a:t>
                      </a: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лей за </a:t>
                      </a:r>
                      <a:r>
                        <a:rPr lang="ro-RO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га</a:t>
                      </a:r>
                      <a:endParaRPr 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372308"/>
                  </a:ext>
                </a:extLst>
              </a:tr>
              <a:tr h="2449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o-RO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3) </a:t>
                      </a: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Участки земли, занятые водными объектами (озера, пруды и др.)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o-RO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115 </a:t>
                      </a: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лей</a:t>
                      </a:r>
                      <a:r>
                        <a:rPr lang="ro-RO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гектар зеркальной площади</a:t>
                      </a:r>
                      <a:endParaRPr 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894554"/>
                  </a:ext>
                </a:extLst>
              </a:tr>
              <a:tr h="13236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400" u="sng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Земли в черте населенных пунктов</a:t>
                      </a:r>
                      <a:r>
                        <a:rPr lang="ro-RO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ru-RU" sz="14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в.т.ч</a:t>
                      </a:r>
                      <a:r>
                        <a:rPr lang="ro-RO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.: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114300" lvl="1" indent="0" algn="just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ro-RO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1) </a:t>
                      </a: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земли под приусадебные участки по месту жительства, выделенные органом местного</a:t>
                      </a:r>
                    </a:p>
                    <a:p>
                      <a:pPr marL="177800" lvl="1" indent="0" algn="just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публичного управления за чертой населенного пункта из-за отсутствия в достаточном количестве земель в черте населенного пункта, не оцененные территориальным кадастровым органом по их оцененной стоимости</a:t>
                      </a:r>
                      <a:r>
                        <a:rPr lang="ro-RO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; 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o-RO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 </a:t>
                      </a: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лей за </a:t>
                      </a:r>
                      <a:r>
                        <a:rPr lang="ro-RO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100 m</a:t>
                      </a:r>
                      <a:r>
                        <a:rPr lang="ro-RO" sz="1400" b="1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620087"/>
                  </a:ext>
                </a:extLst>
              </a:tr>
              <a:tr h="506442">
                <a:tc>
                  <a:txBody>
                    <a:bodyPr/>
                    <a:lstStyle/>
                    <a:p>
                      <a:pPr marL="114300" lvl="1" indent="0" algn="just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ro-RO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2) </a:t>
                      </a: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Земли сельскохозяйственных предприятий, другие земли, не оцененные территориальным кадастровым органом по оцененной стоимости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o-RO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 </a:t>
                      </a: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лей за </a:t>
                      </a:r>
                      <a:r>
                        <a:rPr lang="ro-RO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100 m</a:t>
                      </a:r>
                      <a:r>
                        <a:rPr lang="ro-RO" sz="1400" b="1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188384"/>
                  </a:ext>
                </a:extLst>
              </a:tr>
              <a:tr h="7757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400" u="sng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Земли за чертой населенных пунктов</a:t>
                      </a:r>
                      <a:r>
                        <a:rPr lang="ro-RO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ru-RU" sz="14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в.т.ч</a:t>
                      </a:r>
                      <a:r>
                        <a:rPr lang="ro-RO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.: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buFont typeface="+mj-lt"/>
                        <a:buNone/>
                        <a:tabLst>
                          <a:tab pos="406400" algn="l"/>
                        </a:tabLs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ro-RO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1) </a:t>
                      </a: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земли на которых расположены здания и сооружения, карьеры и земли, нарушенные производственной деятельностью, не оцененные территориальным кадастровым органом по оцененной стоимости</a:t>
                      </a:r>
                      <a:r>
                        <a:rPr lang="ro-RO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;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400</a:t>
                      </a:r>
                      <a:r>
                        <a:rPr lang="ro-RO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лей за 1 га</a:t>
                      </a:r>
                      <a:endParaRPr 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23538"/>
                  </a:ext>
                </a:extLst>
              </a:tr>
              <a:tr h="5064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o-RO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2) </a:t>
                      </a: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земли за чертой населенных пунктов, иные, чем указанные в предыдущем пункте, не оцененные Территориальным кадастровым органом по оцененной стоимости</a:t>
                      </a:r>
                      <a:r>
                        <a:rPr lang="ro-RO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.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o-RO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70 </a:t>
                      </a: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лей за га</a:t>
                      </a:r>
                      <a:endParaRPr lang="en-US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58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8060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1A63005-C31C-00A4-64A1-72E93C6EA273}"/>
              </a:ext>
            </a:extLst>
          </p:cNvPr>
          <p:cNvSpPr/>
          <p:nvPr/>
        </p:nvSpPr>
        <p:spPr>
          <a:xfrm>
            <a:off x="0" y="0"/>
            <a:ext cx="12192000" cy="10826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01" name="Title 1">
            <a:extLst>
              <a:ext uri="{FF2B5EF4-FFF2-40B4-BE49-F238E27FC236}">
                <a16:creationId xmlns:a16="http://schemas.microsoft.com/office/drawing/2014/main" id="{5205E776-0D8A-4DDE-E0A2-641ECEC58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88" y="231775"/>
            <a:ext cx="11884025" cy="736600"/>
          </a:xfrm>
        </p:spPr>
        <p:txBody>
          <a:bodyPr anchor="t">
            <a:noAutofit/>
          </a:bodyPr>
          <a:lstStyle/>
          <a:p>
            <a:pPr algn="ctr" eaLnBrk="1" hangingPunct="1"/>
            <a:r>
              <a:rPr lang="ru-RU" altLang="ro-RO" sz="3200" dirty="0">
                <a:solidFill>
                  <a:schemeClr val="bg1"/>
                </a:solidFill>
                <a:latin typeface="Arial Black" panose="020B0A04020102020204" pitchFamily="34" charset="0"/>
              </a:rPr>
              <a:t>Налог на не оцененное недвижимое имущество</a:t>
            </a:r>
            <a:endParaRPr lang="en-US" altLang="ro-RO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9800903-93D0-49B3-66FF-7EF292130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36505"/>
              </p:ext>
            </p:extLst>
          </p:nvPr>
        </p:nvGraphicFramePr>
        <p:xfrm>
          <a:off x="304007" y="1491963"/>
          <a:ext cx="11734006" cy="5008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63793">
                  <a:extLst>
                    <a:ext uri="{9D8B030D-6E8A-4147-A177-3AD203B41FA5}">
                      <a16:colId xmlns:a16="http://schemas.microsoft.com/office/drawing/2014/main" val="3579770290"/>
                    </a:ext>
                  </a:extLst>
                </a:gridCol>
                <a:gridCol w="2970213">
                  <a:extLst>
                    <a:ext uri="{9D8B030D-6E8A-4147-A177-3AD203B41FA5}">
                      <a16:colId xmlns:a16="http://schemas.microsoft.com/office/drawing/2014/main" val="458525946"/>
                    </a:ext>
                  </a:extLst>
                </a:gridCol>
              </a:tblGrid>
              <a:tr h="52876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зданий и сооружений сельскохозяйственного назначения, а также для иного недвижимого имущества, не оцененного территориальными кадастровыми органами по оцененной стоимости</a:t>
                      </a:r>
                      <a:r>
                        <a:rPr lang="ro-RO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:     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342900" lvl="0" indent="0" algn="just">
                        <a:lnSpc>
                          <a:spcPct val="115000"/>
                        </a:lnSpc>
                        <a:buFont typeface="+mj-lt"/>
                        <a:buAutoNum type="alphaLcParenR"/>
                      </a:pPr>
                      <a:r>
                        <a:rPr lang="ro-RO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для юридических и физических лиц, осуществляющих предпринимательскую деятельность</a:t>
                      </a:r>
                      <a:r>
                        <a:rPr lang="ro-RO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;	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52978" marR="529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1125" algn="l"/>
                        </a:tabLst>
                        <a:defRPr/>
                      </a:pPr>
                      <a:r>
                        <a:rPr lang="ru-RU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ro-RO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</a:t>
                      </a:r>
                      <a:r>
                        <a:rPr lang="ru-RU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1125" algn="l"/>
                        </a:tabLst>
                        <a:defRPr/>
                      </a:pPr>
                      <a:endParaRPr lang="ru-RU" sz="16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1125" algn="l"/>
                        </a:tabLst>
                        <a:defRPr/>
                      </a:pPr>
                      <a:r>
                        <a:rPr lang="ru-RU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0.2% </a:t>
                      </a:r>
                      <a:r>
                        <a:rPr lang="ru-RU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 балансовой стоимости </a:t>
                      </a:r>
                    </a:p>
                  </a:txBody>
                  <a:tcPr marL="52978" marR="52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685900"/>
                  </a:ext>
                </a:extLst>
              </a:tr>
              <a:tr h="474551">
                <a:tc>
                  <a:txBody>
                    <a:bodyPr/>
                    <a:lstStyle/>
                    <a:p>
                      <a:pPr marL="342900" marR="0" lvl="0" indent="0" algn="just" defTabSz="914400" rtl="0" eaLnBrk="1" fontAlgn="auto" latinLnBrk="0" hangingPunct="1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b) </a:t>
                      </a: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для физических лиц, иных чем указанные в предыдущем пункте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52978" marR="529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0.1% </a:t>
                      </a:r>
                      <a:r>
                        <a:rPr lang="ru-RU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 стоимости недвижимого имущество</a:t>
                      </a:r>
                      <a:endParaRPr lang="en-US" sz="16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978" marR="529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2756208"/>
                  </a:ext>
                </a:extLst>
              </a:tr>
              <a:tr h="114469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недвижимого имущества с иным, чем жилое или </a:t>
                      </a:r>
                      <a:r>
                        <a:rPr lang="ru-RU" sz="1600" b="1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сельхозхозяйственное</a:t>
                      </a:r>
                      <a:r>
                        <a:rPr lang="ru-RU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назначением, в том числе за исключением гаражей и земельных участков, на которых они расположены, и земель садоводческих товариществ с расположенными на них строениями или без них, не оцененное территориальными кадастровыми органами по оценённой стоимости</a:t>
                      </a:r>
                      <a:r>
                        <a:rPr lang="ro-RO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: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174625" lvl="0" indent="0" algn="just">
                        <a:lnSpc>
                          <a:spcPct val="115000"/>
                        </a:lnSpc>
                        <a:buFont typeface="+mj-lt"/>
                        <a:buAutoNum type="alphaLcParenR"/>
                      </a:pPr>
                      <a:r>
                        <a:rPr lang="ru-RU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юридических и физических лиц, осуществляющих предпринимательскую деятельность</a:t>
                      </a:r>
                      <a:r>
                        <a:rPr lang="ro-RO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en-US" sz="16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978" marR="529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o-RO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lvl="0" algn="l">
                        <a:lnSpc>
                          <a:spcPct val="114999"/>
                        </a:lnSpc>
                        <a:buNone/>
                      </a:pPr>
                      <a:r>
                        <a:rPr lang="ro-RO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0.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r>
                        <a:rPr lang="ro-RO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% </a:t>
                      </a: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из </a:t>
                      </a:r>
                      <a:r>
                        <a:rPr lang="ru-RU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балансовой стоимости </a:t>
                      </a:r>
                      <a:endParaRPr lang="ro-RO" sz="16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978" marR="52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0841630"/>
                  </a:ext>
                </a:extLst>
              </a:tr>
              <a:tr h="474551">
                <a:tc>
                  <a:txBody>
                    <a:bodyPr/>
                    <a:lstStyle/>
                    <a:p>
                      <a:pPr marL="174625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b) </a:t>
                      </a: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для физических лиц, иных чем указанные в предыдущем пункте</a:t>
                      </a:r>
                    </a:p>
                  </a:txBody>
                  <a:tcPr marL="52978" marR="529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0.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r>
                        <a:rPr lang="ro-RO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% 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из стоимости недвижимого имущество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78" marR="529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1308464"/>
                  </a:ext>
                </a:extLst>
              </a:tr>
              <a:tr h="50652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Для недвижимого имущества, предназначенного для жилья (квартиры и индивидуальные жилые дома</a:t>
                      </a:r>
                      <a:r>
                        <a:rPr lang="ro-RO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: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indent="342900" algn="just">
                        <a:lnSpc>
                          <a:spcPct val="115000"/>
                        </a:lnSpc>
                      </a:pPr>
                      <a:r>
                        <a:rPr lang="ro-RO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a) </a:t>
                      </a: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для юридических и физических лиц, осуществляющих предпринимательскую деятельность</a:t>
                      </a:r>
                      <a:r>
                        <a:rPr lang="ro-RO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;</a:t>
                      </a:r>
                      <a:endPara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52978" marR="529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o-RO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lvl="0" algn="l">
                        <a:lnSpc>
                          <a:spcPct val="114999"/>
                        </a:lnSpc>
                        <a:buNone/>
                      </a:pPr>
                      <a:r>
                        <a:rPr lang="ro-RO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0.1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r>
                        <a:rPr lang="ro-RO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% </a:t>
                      </a: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из балансовой стоимости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52978" marR="52978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8433733"/>
                  </a:ext>
                </a:extLst>
              </a:tr>
              <a:tr h="474551">
                <a:tc>
                  <a:txBody>
                    <a:bodyPr/>
                    <a:lstStyle/>
                    <a:p>
                      <a:pPr indent="342900" algn="just">
                        <a:lnSpc>
                          <a:spcPct val="115000"/>
                        </a:lnSpc>
                      </a:pPr>
                      <a:r>
                        <a:rPr lang="en-US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b) </a:t>
                      </a: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для физических лиц, иных чем указанные в предыдущем пункте</a:t>
                      </a:r>
                    </a:p>
                  </a:txBody>
                  <a:tcPr marL="52978" marR="529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0.1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r>
                        <a:rPr lang="ro-RO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% </a:t>
                      </a: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из стоимости недвижимого имущество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978" marR="529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3132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9431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1A63005-C31C-00A4-64A1-72E93C6EA273}"/>
              </a:ext>
            </a:extLst>
          </p:cNvPr>
          <p:cNvSpPr/>
          <p:nvPr/>
        </p:nvSpPr>
        <p:spPr>
          <a:xfrm>
            <a:off x="0" y="0"/>
            <a:ext cx="12192000" cy="10826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01" name="Title 1">
            <a:extLst>
              <a:ext uri="{FF2B5EF4-FFF2-40B4-BE49-F238E27FC236}">
                <a16:creationId xmlns:a16="http://schemas.microsoft.com/office/drawing/2014/main" id="{5205E776-0D8A-4DDE-E0A2-641ECEC58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88" y="231775"/>
            <a:ext cx="11884025" cy="736600"/>
          </a:xfrm>
        </p:spPr>
        <p:txBody>
          <a:bodyPr anchor="t">
            <a:noAutofit/>
          </a:bodyPr>
          <a:lstStyle/>
          <a:p>
            <a:pPr algn="ctr" eaLnBrk="1" hangingPunct="1"/>
            <a:r>
              <a:rPr lang="ru-RU" altLang="ro-RO" sz="3200" dirty="0">
                <a:solidFill>
                  <a:schemeClr val="bg1"/>
                </a:solidFill>
                <a:latin typeface="Arial Black" panose="020B0A04020102020204" pitchFamily="34" charset="0"/>
              </a:rPr>
              <a:t>Налог на оцененное недвижимое имущество</a:t>
            </a:r>
            <a:endParaRPr lang="en-US" altLang="ro-RO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19AAA27-CB3E-D555-9EB7-ACA07D9C0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331184"/>
              </p:ext>
            </p:extLst>
          </p:nvPr>
        </p:nvGraphicFramePr>
        <p:xfrm>
          <a:off x="344054" y="1270454"/>
          <a:ext cx="11503891" cy="471805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716018">
                  <a:extLst>
                    <a:ext uri="{9D8B030D-6E8A-4147-A177-3AD203B41FA5}">
                      <a16:colId xmlns:a16="http://schemas.microsoft.com/office/drawing/2014/main" val="2157663595"/>
                    </a:ext>
                  </a:extLst>
                </a:gridCol>
                <a:gridCol w="8900231">
                  <a:extLst>
                    <a:ext uri="{9D8B030D-6E8A-4147-A177-3AD203B41FA5}">
                      <a16:colId xmlns:a16="http://schemas.microsoft.com/office/drawing/2014/main" val="2599398145"/>
                    </a:ext>
                  </a:extLst>
                </a:gridCol>
                <a:gridCol w="1887642">
                  <a:extLst>
                    <a:ext uri="{9D8B030D-6E8A-4147-A177-3AD203B41FA5}">
                      <a16:colId xmlns:a16="http://schemas.microsoft.com/office/drawing/2014/main" val="797847315"/>
                    </a:ext>
                  </a:extLst>
                </a:gridCol>
              </a:tblGrid>
              <a:tr h="512660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Недвижимое имущество </a:t>
                      </a:r>
                      <a:r>
                        <a:rPr lang="ru-RU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в.т.ч</a:t>
                      </a: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.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Bunurile imobiliare, inclusiv:</a:t>
                      </a:r>
                      <a:endParaRPr lang="en-US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443279"/>
                  </a:ext>
                </a:extLst>
              </a:tr>
              <a:tr h="1060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1.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предназначенное для жилья (квартиры и индивидуальные жилые дома, прилегающие земельные участки</a:t>
                      </a:r>
                      <a:r>
                        <a:rPr lang="ro-RO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)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0.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ro-RO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r>
                        <a:rPr lang="ro-RO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%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2745414"/>
                  </a:ext>
                </a:extLst>
              </a:tr>
              <a:tr h="5126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2.</a:t>
                      </a:r>
                      <a:endParaRPr lang="en-US" sz="16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для гаражей и земельных участков, на которых они расположены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0.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ro-RO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r>
                        <a:rPr lang="ro-RO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%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097742"/>
                  </a:ext>
                </a:extLst>
              </a:tr>
              <a:tr h="5126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6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3.</a:t>
                      </a:r>
                      <a:endParaRPr lang="en-US" sz="16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для земель садоводческих товариществ с расположенными на них строениями или без них 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6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0.15%</a:t>
                      </a:r>
                      <a:endParaRPr lang="en-US" sz="16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7485899"/>
                  </a:ext>
                </a:extLst>
              </a:tr>
              <a:tr h="5126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6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4.</a:t>
                      </a:r>
                      <a:endParaRPr lang="en-US" sz="16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Сельскохозяйственные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земли с расположенными  на  них строениями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0.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r>
                        <a:rPr lang="ro-RO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%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8375846"/>
                  </a:ext>
                </a:extLst>
              </a:tr>
              <a:tr h="1607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6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5.</a:t>
                      </a:r>
                      <a:endParaRPr lang="en-US" sz="16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Недвижимое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имущество с иным, чем жилое или сельскохозяйственное, назначением, в том числе за исключением гаражей и земельных участков, на которых они расположены, и земель садоводческих товариществ с расположенными на них строениями или без них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0.3%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4508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92549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1A63005-C31C-00A4-64A1-72E93C6EA273}"/>
              </a:ext>
            </a:extLst>
          </p:cNvPr>
          <p:cNvSpPr/>
          <p:nvPr/>
        </p:nvSpPr>
        <p:spPr>
          <a:xfrm>
            <a:off x="0" y="0"/>
            <a:ext cx="12192000" cy="10826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01" name="Title 1">
            <a:extLst>
              <a:ext uri="{FF2B5EF4-FFF2-40B4-BE49-F238E27FC236}">
                <a16:creationId xmlns:a16="http://schemas.microsoft.com/office/drawing/2014/main" id="{5205E776-0D8A-4DDE-E0A2-641ECEC58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88" y="231775"/>
            <a:ext cx="11884025" cy="736600"/>
          </a:xfrm>
        </p:spPr>
        <p:txBody>
          <a:bodyPr anchor="t"/>
          <a:lstStyle/>
          <a:p>
            <a:pPr algn="ctr" eaLnBrk="1" hangingPunct="1"/>
            <a:r>
              <a:rPr lang="ru-RU" altLang="ro-RO" dirty="0">
                <a:solidFill>
                  <a:schemeClr val="bg1"/>
                </a:solidFill>
                <a:latin typeface="Arial Black" panose="020B0A04020102020204" pitchFamily="34" charset="0"/>
              </a:rPr>
              <a:t>Местные сборы </a:t>
            </a:r>
            <a:r>
              <a:rPr lang="en-US" altLang="ro-RO" dirty="0">
                <a:solidFill>
                  <a:schemeClr val="bg1"/>
                </a:solidFill>
                <a:latin typeface="Arial Black" panose="020B0A04020102020204" pitchFamily="34" charset="0"/>
              </a:rPr>
              <a:t>202</a:t>
            </a:r>
            <a:r>
              <a:rPr lang="ru-RU" altLang="ro-RO" dirty="0">
                <a:solidFill>
                  <a:schemeClr val="bg1"/>
                </a:solidFill>
                <a:latin typeface="Arial Black" panose="020B0A04020102020204" pitchFamily="34" charset="0"/>
              </a:rPr>
              <a:t>5</a:t>
            </a:r>
            <a:endParaRPr lang="en-US" altLang="ro-RO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C42AED7-5A88-FE70-EA65-62469D0E39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434322"/>
              </p:ext>
            </p:extLst>
          </p:nvPr>
        </p:nvGraphicFramePr>
        <p:xfrm>
          <a:off x="412345" y="1628535"/>
          <a:ext cx="11367310" cy="45788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54186">
                  <a:extLst>
                    <a:ext uri="{9D8B030D-6E8A-4147-A177-3AD203B41FA5}">
                      <a16:colId xmlns:a16="http://schemas.microsoft.com/office/drawing/2014/main" val="3017730614"/>
                    </a:ext>
                  </a:extLst>
                </a:gridCol>
                <a:gridCol w="4013124">
                  <a:extLst>
                    <a:ext uri="{9D8B030D-6E8A-4147-A177-3AD203B41FA5}">
                      <a16:colId xmlns:a16="http://schemas.microsoft.com/office/drawing/2014/main" val="2818186724"/>
                    </a:ext>
                  </a:extLst>
                </a:gridCol>
              </a:tblGrid>
              <a:tr h="51325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1600" b="1" u="none" strike="noStrike" baseline="0" noProof="0" dirty="0">
                          <a:solidFill>
                            <a:srgbClr val="203864"/>
                          </a:solidFill>
                        </a:rPr>
                        <a:t>Сбор</a:t>
                      </a:r>
                      <a:r>
                        <a:rPr lang="en-US" sz="1600" b="1" u="none" strike="noStrike" baseline="0" noProof="0" dirty="0">
                          <a:solidFill>
                            <a:srgbClr val="203864"/>
                          </a:solidFill>
                        </a:rPr>
                        <a:t> </a:t>
                      </a:r>
                      <a:r>
                        <a:rPr lang="ru-RU" sz="1600" b="1" u="none" strike="noStrike" baseline="0" noProof="0" dirty="0">
                          <a:solidFill>
                            <a:srgbClr val="203864"/>
                          </a:solidFill>
                        </a:rPr>
                        <a:t>на организацию аукционов и лотерей</a:t>
                      </a:r>
                      <a:endParaRPr lang="ro-RO" sz="1600" b="1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pt-BR" sz="1600" b="1" u="none" strike="noStrike" noProof="0" dirty="0" smtClean="0">
                          <a:solidFill>
                            <a:srgbClr val="203864"/>
                          </a:solidFill>
                        </a:rPr>
                        <a:t>0 %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36173061"/>
                  </a:ext>
                </a:extLst>
              </a:tr>
              <a:tr h="51325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1600" b="1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Сбор на благоустройство территорий</a:t>
                      </a:r>
                      <a:endParaRPr lang="ro-RO" sz="1600" b="1" u="none" strike="noStrike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1" u="none" strike="noStrike" kern="1200" noProof="0" dirty="0" smtClean="0">
                          <a:solidFill>
                            <a:schemeClr val="tx1"/>
                          </a:solidFill>
                        </a:rPr>
                        <a:t>170</a:t>
                      </a:r>
                      <a:r>
                        <a:rPr lang="ru-RU" sz="1600" b="1" u="none" strike="noStrike" kern="12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b="1" u="none" strike="noStrike" kern="1200" noProof="0" dirty="0">
                          <a:solidFill>
                            <a:schemeClr val="tx1"/>
                          </a:solidFill>
                        </a:rPr>
                        <a:t>леев в год за одного работника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6851613"/>
                  </a:ext>
                </a:extLst>
              </a:tr>
              <a:tr h="51325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1600" b="1" u="none" strike="noStrike" noProof="0" dirty="0">
                          <a:solidFill>
                            <a:schemeClr val="tx1"/>
                          </a:solidFill>
                        </a:rPr>
                        <a:t>Сбор</a:t>
                      </a:r>
                      <a:r>
                        <a:rPr lang="en-US" sz="1600" b="1" u="none" strike="noStrike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b="1" u="none" strike="noStrike" noProof="0" dirty="0">
                          <a:solidFill>
                            <a:schemeClr val="tx1"/>
                          </a:solidFill>
                        </a:rPr>
                        <a:t>за временное проживание</a:t>
                      </a:r>
                      <a:endParaRPr lang="ro-RO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u="none" strike="noStrike" kern="1200" dirty="0" smtClean="0">
                          <a:solidFill>
                            <a:schemeClr val="tx1"/>
                          </a:solidFill>
                        </a:rPr>
                        <a:t>0%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2066245"/>
                  </a:ext>
                </a:extLst>
              </a:tr>
              <a:tr h="51325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1600" b="1" u="none" strike="noStrike" noProof="0" dirty="0">
                          <a:solidFill>
                            <a:schemeClr val="tx1"/>
                          </a:solidFill>
                        </a:rPr>
                        <a:t>Сбор</a:t>
                      </a:r>
                      <a:r>
                        <a:rPr lang="en-US" sz="1600" b="1" u="none" strike="noStrike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b="1" u="none" strike="noStrike" noProof="0" dirty="0">
                          <a:solidFill>
                            <a:schemeClr val="tx1"/>
                          </a:solidFill>
                        </a:rPr>
                        <a:t>за размещение рекламы</a:t>
                      </a:r>
                      <a:r>
                        <a:rPr lang="en-US" sz="1600" b="1" u="none" strike="noStrike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o-RO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u="none" strike="noStrike" kern="12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7582934"/>
                  </a:ext>
                </a:extLst>
              </a:tr>
              <a:tr h="1012440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ru-RU" sz="1600" b="1" u="none" strike="noStrike" noProof="0" dirty="0">
                          <a:solidFill>
                            <a:srgbClr val="203864"/>
                          </a:solidFill>
                        </a:rPr>
                        <a:t>Сбор за рекламные устройства</a:t>
                      </a:r>
                      <a:r>
                        <a:rPr lang="en-US" sz="1600" b="1" u="none" strike="noStrike" noProof="0" dirty="0">
                          <a:solidFill>
                            <a:srgbClr val="203864"/>
                          </a:solidFill>
                        </a:rPr>
                        <a:t>:</a:t>
                      </a:r>
                      <a:endParaRPr lang="ru-RU" sz="1600" b="1" u="none" strike="noStrike" noProof="0" dirty="0">
                        <a:solidFill>
                          <a:srgbClr val="203864"/>
                        </a:solidFill>
                      </a:endParaRPr>
                    </a:p>
                    <a:p>
                      <a:pPr marL="342900" marR="0" lvl="0" indent="34290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ru-RU" sz="1600" b="1" u="none" strike="noStrike" noProof="0" dirty="0" smtClean="0">
                          <a:solidFill>
                            <a:srgbClr val="203864"/>
                          </a:solidFill>
                        </a:rPr>
                        <a:t>За </a:t>
                      </a:r>
                      <a:r>
                        <a:rPr lang="ro-RO" sz="1600" b="1" u="none" strike="noStrike" noProof="0" dirty="0">
                          <a:solidFill>
                            <a:srgbClr val="203864"/>
                          </a:solidFill>
                        </a:rPr>
                        <a:t>1</a:t>
                      </a:r>
                      <a:r>
                        <a:rPr lang="ru-RU" sz="1600" b="1" u="none" strike="noStrike" noProof="0" dirty="0">
                          <a:solidFill>
                            <a:srgbClr val="203864"/>
                          </a:solidFill>
                        </a:rPr>
                        <a:t> </a:t>
                      </a:r>
                      <a:r>
                        <a:rPr lang="ro-RO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m</a:t>
                      </a:r>
                      <a:r>
                        <a:rPr lang="ro-RO" sz="1600" b="1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ru-RU" sz="1600" b="1" u="none" strike="noStrike" noProof="0" dirty="0">
                        <a:solidFill>
                          <a:srgbClr val="203864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o-RO" sz="1600" b="1" u="none" strike="noStrike" kern="1200" dirty="0">
                        <a:solidFill>
                          <a:srgbClr val="203864"/>
                        </a:solidFill>
                      </a:endParaRPr>
                    </a:p>
                    <a:p>
                      <a:pPr lvl="0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1600" b="1" u="none" strike="noStrike" kern="1200" dirty="0" smtClean="0">
                          <a:solidFill>
                            <a:srgbClr val="203864"/>
                          </a:solidFill>
                        </a:rPr>
                        <a:t>1000 </a:t>
                      </a:r>
                      <a:r>
                        <a:rPr lang="ru-RU" sz="1600" b="1" u="none" strike="noStrike" kern="1200" dirty="0" smtClean="0">
                          <a:solidFill>
                            <a:srgbClr val="203864"/>
                          </a:solidFill>
                        </a:rPr>
                        <a:t>лей</a:t>
                      </a:r>
                      <a:endParaRPr lang="en-US" sz="1600" b="1" u="none" strike="noStrike" kern="1200" dirty="0">
                        <a:solidFill>
                          <a:srgbClr val="203864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1282952"/>
                  </a:ext>
                </a:extLst>
              </a:tr>
              <a:tr h="464035">
                <a:tc>
                  <a:txBody>
                    <a:bodyPr/>
                    <a:lstStyle/>
                    <a:p>
                      <a:pPr marL="342900" marR="0" lvl="0" indent="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600" b="1" u="none" strike="noStrike" kern="1200" noProof="0" dirty="0">
                          <a:solidFill>
                            <a:srgbClr val="203864"/>
                          </a:solidFill>
                          <a:latin typeface="+mn-lt"/>
                          <a:ea typeface="+mn-ea"/>
                          <a:cs typeface="+mn-cs"/>
                        </a:rPr>
                        <a:t>От</a:t>
                      </a:r>
                      <a:r>
                        <a:rPr lang="ru-RU" sz="1600" b="1" u="none" strike="noStrike" noProof="0" dirty="0">
                          <a:solidFill>
                            <a:srgbClr val="203864"/>
                          </a:solidFill>
                        </a:rPr>
                        <a:t> </a:t>
                      </a:r>
                      <a:r>
                        <a:rPr lang="ro-RO" sz="1600" b="1" u="none" strike="noStrike" noProof="0" dirty="0">
                          <a:solidFill>
                            <a:srgbClr val="203864"/>
                          </a:solidFill>
                        </a:rPr>
                        <a:t>1,1 </a:t>
                      </a:r>
                      <a:r>
                        <a:rPr lang="ro-RO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m</a:t>
                      </a:r>
                      <a:r>
                        <a:rPr lang="ro-RO" sz="1600" b="1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ro-RO" sz="1600" b="1" u="none" strike="noStrike" noProof="0" dirty="0">
                          <a:solidFill>
                            <a:srgbClr val="203864"/>
                          </a:solidFill>
                        </a:rPr>
                        <a:t> </a:t>
                      </a:r>
                      <a:r>
                        <a:rPr lang="ru-RU" sz="1600" b="1" u="none" strike="noStrike" noProof="0" dirty="0">
                          <a:solidFill>
                            <a:srgbClr val="203864"/>
                          </a:solidFill>
                        </a:rPr>
                        <a:t>до </a:t>
                      </a:r>
                      <a:r>
                        <a:rPr lang="ro-RO" sz="1600" b="1" u="none" strike="noStrike" noProof="0" dirty="0">
                          <a:solidFill>
                            <a:srgbClr val="203864"/>
                          </a:solidFill>
                        </a:rPr>
                        <a:t> 2 </a:t>
                      </a:r>
                      <a:r>
                        <a:rPr lang="ro-RO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m</a:t>
                      </a:r>
                      <a:r>
                        <a:rPr lang="ro-RO" sz="1600" b="1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kern="1200" noProof="0" dirty="0" smtClean="0">
                          <a:solidFill>
                            <a:srgbClr val="203864"/>
                          </a:solidFill>
                        </a:rPr>
                        <a:t>0 </a:t>
                      </a:r>
                      <a:r>
                        <a:rPr lang="ru-RU" sz="1600" b="1" u="none" strike="noStrike" kern="1200" noProof="0" dirty="0">
                          <a:solidFill>
                            <a:srgbClr val="203864"/>
                          </a:solidFill>
                        </a:rPr>
                        <a:t>лей</a:t>
                      </a:r>
                      <a:endParaRPr lang="en-US" sz="1600" b="1" i="0" u="none" strike="noStrike" kern="1200" dirty="0">
                        <a:solidFill>
                          <a:srgbClr val="203864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30994182"/>
                  </a:ext>
                </a:extLst>
              </a:tr>
              <a:tr h="464035">
                <a:tc>
                  <a:txBody>
                    <a:bodyPr/>
                    <a:lstStyle/>
                    <a:p>
                      <a:pPr marL="342900" marR="0" lvl="0" indent="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600" b="1" u="none" strike="noStrike" kern="1200" noProof="0" dirty="0">
                          <a:solidFill>
                            <a:srgbClr val="203864"/>
                          </a:solidFill>
                          <a:latin typeface="+mn-lt"/>
                          <a:ea typeface="+mn-ea"/>
                          <a:cs typeface="+mn-cs"/>
                        </a:rPr>
                        <a:t>От</a:t>
                      </a:r>
                      <a:r>
                        <a:rPr lang="ru-RU" sz="1600" b="1" u="none" strike="noStrike" noProof="0" dirty="0">
                          <a:solidFill>
                            <a:srgbClr val="203864"/>
                          </a:solidFill>
                        </a:rPr>
                        <a:t> </a:t>
                      </a:r>
                      <a:r>
                        <a:rPr lang="ro-RO" sz="1600" b="1" u="none" strike="noStrike" noProof="0" dirty="0">
                          <a:solidFill>
                            <a:srgbClr val="203864"/>
                          </a:solidFill>
                        </a:rPr>
                        <a:t>2,1</a:t>
                      </a:r>
                      <a:r>
                        <a:rPr lang="ru-RU" sz="1600" b="1" u="none" strike="noStrike" noProof="0" dirty="0">
                          <a:solidFill>
                            <a:srgbClr val="203864"/>
                          </a:solidFill>
                        </a:rPr>
                        <a:t> </a:t>
                      </a:r>
                      <a:r>
                        <a:rPr lang="ro-RO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m</a:t>
                      </a:r>
                      <a:r>
                        <a:rPr lang="ro-RO" sz="1600" b="1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ro-RO" sz="1600" b="1" u="none" strike="noStrike" noProof="0" dirty="0">
                          <a:solidFill>
                            <a:srgbClr val="203864"/>
                          </a:solidFill>
                        </a:rPr>
                        <a:t> </a:t>
                      </a:r>
                      <a:r>
                        <a:rPr lang="ru-RU" sz="1600" b="1" u="none" strike="noStrike" noProof="0" dirty="0">
                          <a:solidFill>
                            <a:srgbClr val="203864"/>
                          </a:solidFill>
                        </a:rPr>
                        <a:t>до </a:t>
                      </a:r>
                      <a:r>
                        <a:rPr lang="ro-RO" sz="1600" b="1" u="none" strike="noStrike" noProof="0" dirty="0">
                          <a:solidFill>
                            <a:srgbClr val="203864"/>
                          </a:solidFill>
                        </a:rPr>
                        <a:t>10 </a:t>
                      </a:r>
                      <a:r>
                        <a:rPr lang="ro-RO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m</a:t>
                      </a:r>
                      <a:r>
                        <a:rPr lang="ro-RO" sz="1600" b="1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ro-RO" sz="1600" b="1" u="none" strike="noStrike" noProof="0" dirty="0">
                          <a:solidFill>
                            <a:srgbClr val="203864"/>
                          </a:solidFill>
                        </a:rPr>
                        <a:t> 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kern="1200" noProof="0" dirty="0" smtClean="0">
                          <a:solidFill>
                            <a:srgbClr val="203864"/>
                          </a:solidFill>
                        </a:rPr>
                        <a:t>0 </a:t>
                      </a:r>
                      <a:r>
                        <a:rPr lang="ru-RU" sz="1600" b="1" u="none" strike="noStrike" kern="1200" noProof="0" dirty="0">
                          <a:solidFill>
                            <a:srgbClr val="203864"/>
                          </a:solidFill>
                        </a:rPr>
                        <a:t>лей</a:t>
                      </a:r>
                      <a:endParaRPr lang="en-US" sz="1600" b="1" i="0" u="none" strike="noStrike" kern="1200" dirty="0">
                        <a:solidFill>
                          <a:srgbClr val="203864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86018558"/>
                  </a:ext>
                </a:extLst>
              </a:tr>
              <a:tr h="585318">
                <a:tc>
                  <a:txBody>
                    <a:bodyPr/>
                    <a:lstStyle/>
                    <a:p>
                      <a:pPr marL="285750" marR="0" lvl="0" indent="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600" b="1" u="none" strike="noStrike" noProof="0" dirty="0">
                          <a:solidFill>
                            <a:srgbClr val="203864"/>
                          </a:solidFill>
                        </a:rPr>
                        <a:t>От </a:t>
                      </a:r>
                      <a:r>
                        <a:rPr lang="ro-RO" sz="1600" b="1" u="none" strike="noStrike" noProof="0" dirty="0">
                          <a:solidFill>
                            <a:srgbClr val="203864"/>
                          </a:solidFill>
                        </a:rPr>
                        <a:t>10.1 </a:t>
                      </a:r>
                      <a:r>
                        <a:rPr lang="ro-RO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m</a:t>
                      </a:r>
                      <a:r>
                        <a:rPr lang="ro-RO" sz="1600" b="1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ro-RO" sz="1600" b="1" u="none" strike="noStrike" noProof="0" dirty="0">
                          <a:solidFill>
                            <a:srgbClr val="203864"/>
                          </a:solidFill>
                        </a:rPr>
                        <a:t> 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kern="1200" noProof="0" dirty="0" smtClean="0">
                          <a:solidFill>
                            <a:srgbClr val="203864"/>
                          </a:solidFill>
                        </a:rPr>
                        <a:t>0 </a:t>
                      </a:r>
                      <a:r>
                        <a:rPr lang="ru-RU" sz="1600" b="1" u="none" strike="noStrike" kern="1200" noProof="0" dirty="0">
                          <a:solidFill>
                            <a:srgbClr val="203864"/>
                          </a:solidFill>
                        </a:rPr>
                        <a:t>лей</a:t>
                      </a:r>
                      <a:endParaRPr lang="en-US" sz="1600" b="1" i="0" u="none" strike="noStrike" kern="1200" dirty="0">
                        <a:solidFill>
                          <a:srgbClr val="203864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7134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2314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ACAB071-F407-4CAD-AC67-69D6C6AFB641}"/>
              </a:ext>
            </a:extLst>
          </p:cNvPr>
          <p:cNvSpPr/>
          <p:nvPr/>
        </p:nvSpPr>
        <p:spPr>
          <a:xfrm>
            <a:off x="0" y="1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613D83-0B66-4E4E-82F0-DB36A8EE1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1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Местные налоги и сборы </a:t>
            </a:r>
            <a:r>
              <a:rPr lang="ro-RO" dirty="0">
                <a:solidFill>
                  <a:schemeClr val="bg1"/>
                </a:solidFill>
                <a:latin typeface="Arial Black" panose="020B0A04020102020204" pitchFamily="34" charset="0"/>
              </a:rPr>
              <a:t>20</a:t>
            </a:r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2</a:t>
            </a: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5 г.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9809" y="1614497"/>
            <a:ext cx="115087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08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08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08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08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08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08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08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08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08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8038" algn="l"/>
              </a:tabLst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Критерии по </a:t>
            </a:r>
            <a:r>
              <a:rPr kumimoji="0" lang="ro-RO" altLang="ru-RU" sz="1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</a:t>
            </a:r>
            <a:r>
              <a:rPr kumimoji="0" lang="ru-RU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ам</a:t>
            </a:r>
            <a:r>
              <a:rPr kumimoji="0" lang="ro-RO" altLang="ru-RU" sz="1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деятельности по торговле продовольственными и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8038" algn="l"/>
              </a:tabLst>
            </a:pPr>
            <a:r>
              <a:rPr kumimoji="0" lang="ro-RO" altLang="ru-RU" sz="1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непродовольственными товарами и предоставлению услуг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территории </a:t>
            </a:r>
            <a:r>
              <a:rPr kumimoji="0" lang="ru-RU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Примарии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­­­­­­­­­­­­­­­­Валя </a:t>
            </a:r>
            <a:r>
              <a:rPr kumimoji="0" lang="ru-RU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Пержей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kumimoji="0" lang="ru-RU" altLang="ru-RU" sz="1200" b="1" i="0" u="none" strike="noStrike" cap="none" normalizeH="0" baseline="-3000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 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2025 год(</a:t>
            </a:r>
            <a:r>
              <a:rPr kumimoji="0" lang="ro-RO" altLang="ru-RU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r>
              <a:rPr kumimoji="0" lang="ro-RO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ro-RO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713537"/>
              </p:ext>
            </p:extLst>
          </p:nvPr>
        </p:nvGraphicFramePr>
        <p:xfrm>
          <a:off x="1441939" y="2076165"/>
          <a:ext cx="8737760" cy="491255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48022">
                  <a:extLst>
                    <a:ext uri="{9D8B030D-6E8A-4147-A177-3AD203B41FA5}">
                      <a16:colId xmlns:a16="http://schemas.microsoft.com/office/drawing/2014/main" val="962438444"/>
                    </a:ext>
                  </a:extLst>
                </a:gridCol>
                <a:gridCol w="2548022">
                  <a:extLst>
                    <a:ext uri="{9D8B030D-6E8A-4147-A177-3AD203B41FA5}">
                      <a16:colId xmlns:a16="http://schemas.microsoft.com/office/drawing/2014/main" val="2611597434"/>
                    </a:ext>
                  </a:extLst>
                </a:gridCol>
                <a:gridCol w="2548022">
                  <a:extLst>
                    <a:ext uri="{9D8B030D-6E8A-4147-A177-3AD203B41FA5}">
                      <a16:colId xmlns:a16="http://schemas.microsoft.com/office/drawing/2014/main" val="3315110736"/>
                    </a:ext>
                  </a:extLst>
                </a:gridCol>
                <a:gridCol w="1093694">
                  <a:extLst>
                    <a:ext uri="{9D8B030D-6E8A-4147-A177-3AD203B41FA5}">
                      <a16:colId xmlns:a16="http://schemas.microsoft.com/office/drawing/2014/main" val="3728148367"/>
                    </a:ext>
                  </a:extLst>
                </a:gridCol>
              </a:tblGrid>
              <a:tr h="9242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№п\п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Тип торговой единицы, согласно приложения №5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 закону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231 от 23.09.2010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Годовая ставка, лей проект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3204254"/>
                  </a:ext>
                </a:extLst>
              </a:tr>
              <a:tr h="1467606"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ПРОДОВОЛЬСТВЕННЫЙ МАГАЗИН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("Продовольственные товары" 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или "Продукты")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Торговая единица, торгующая преимущественно продуктами питания (все группы продуктов), напитками, табачными изделиями, а также некоторыми непродовольственными товарами повседневного спроса, связанными с потреблением продовольственных товаров. Торговая площадь, отведенная под непродовольственные товары, не может превышать 20% общей торговой площади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226591"/>
                  </a:ext>
                </a:extLst>
              </a:tr>
              <a:tr h="183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807720" algn="l"/>
                        </a:tabLs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До 20 м включительно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2310,00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6721591"/>
                  </a:ext>
                </a:extLst>
              </a:tr>
              <a:tr h="183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20 до 30 м включительно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MD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3470,00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805429"/>
                  </a:ext>
                </a:extLst>
              </a:tr>
              <a:tr h="183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30 до 50 включительно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MD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3960,00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49121"/>
                  </a:ext>
                </a:extLst>
              </a:tr>
              <a:tr h="183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50 до 100 включительно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MD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4400,00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599230"/>
                  </a:ext>
                </a:extLst>
              </a:tr>
              <a:tr h="183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100 и более включительно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MD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5060,00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8529868"/>
                  </a:ext>
                </a:extLst>
              </a:tr>
              <a:tr h="82904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СПЕЦИАЛИЗИРОВАННЫЙ МАГАЗИН 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торговая единица, реализующая товары одной группы с широким ассортиментом или ее часть (узкоспециализированно), такая как: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692832"/>
                  </a:ext>
                </a:extLst>
              </a:tr>
              <a:tr h="183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MD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o-RO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Аптеки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торговой площадью до 30   м2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MD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3190,00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9224152"/>
                  </a:ext>
                </a:extLst>
              </a:tr>
              <a:tr h="3669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MD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 магазин </a:t>
                      </a:r>
                      <a:r>
                        <a:rPr lang="en-US" sz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строительн</a:t>
                      </a:r>
                      <a:r>
                        <a:rPr lang="ru-MD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r>
                        <a:rPr lang="ru-MD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 материалов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торговой площадью до 50  м2</a:t>
                      </a:r>
                      <a:endParaRPr lang="ru-RU" sz="12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MD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3630,00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600" marR="43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204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122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856F3B1-E924-82F8-ADC5-1C3BE37A7CAF}"/>
              </a:ext>
            </a:extLst>
          </p:cNvPr>
          <p:cNvSpPr/>
          <p:nvPr/>
        </p:nvSpPr>
        <p:spPr>
          <a:xfrm>
            <a:off x="0" y="0"/>
            <a:ext cx="12192000" cy="10826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5" name="Title 1">
            <a:extLst>
              <a:ext uri="{FF2B5EF4-FFF2-40B4-BE49-F238E27FC236}">
                <a16:creationId xmlns:a16="http://schemas.microsoft.com/office/drawing/2014/main" id="{75A4791E-20EA-E48C-25DA-0FBA2198D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88" y="231775"/>
            <a:ext cx="11884025" cy="736600"/>
          </a:xfrm>
        </p:spPr>
        <p:txBody>
          <a:bodyPr anchor="t"/>
          <a:lstStyle/>
          <a:p>
            <a:pPr algn="ctr" eaLnBrk="1" hangingPunct="1"/>
            <a:r>
              <a:rPr lang="ru-RU" altLang="ro-RO" dirty="0">
                <a:solidFill>
                  <a:schemeClr val="bg1"/>
                </a:solidFill>
                <a:latin typeface="Arial Black" panose="020B0A04020102020204" pitchFamily="34" charset="0"/>
              </a:rPr>
              <a:t>Повестка</a:t>
            </a:r>
            <a:endParaRPr lang="en-US" altLang="ro-RO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126" name="TextBox 9">
            <a:extLst>
              <a:ext uri="{FF2B5EF4-FFF2-40B4-BE49-F238E27FC236}">
                <a16:creationId xmlns:a16="http://schemas.microsoft.com/office/drawing/2014/main" id="{E45837FE-E114-5D48-AB82-870354C2D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528" y="1082675"/>
            <a:ext cx="11548485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914400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alibri Light" panose="020F0302020204030204" pitchFamily="34" charset="0"/>
              <a:buAutoNum type="arabicPeriod"/>
            </a:pPr>
            <a:r>
              <a:rPr lang="ru-RU" altLang="ru-RU" sz="3000" dirty="0">
                <a:solidFill>
                  <a:srgbClr val="203864"/>
                </a:solidFill>
                <a:latin typeface="Calibri"/>
                <a:ea typeface="Calibri"/>
                <a:cs typeface="Times New Roman"/>
              </a:rPr>
              <a:t>Приветственное слово и представление правил организации публичных слушаний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alibri Light" panose="020F0302020204030204" pitchFamily="34" charset="0"/>
              <a:buAutoNum type="arabicPeriod"/>
            </a:pPr>
            <a:r>
              <a:rPr lang="ru-RU" altLang="ru-RU" sz="3000" dirty="0">
                <a:solidFill>
                  <a:schemeClr val="accent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Представление бюджета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—"/>
            </a:pPr>
            <a:r>
              <a:rPr lang="ru-RU" altLang="ru-RU" sz="3000" dirty="0">
                <a:solidFill>
                  <a:schemeClr val="accent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Доходы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—"/>
            </a:pPr>
            <a:r>
              <a:rPr lang="ru-RU" altLang="ru-RU" sz="3000" dirty="0">
                <a:solidFill>
                  <a:schemeClr val="accent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Расходы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—"/>
            </a:pPr>
            <a:r>
              <a:rPr lang="ru-RU" altLang="ru-RU" sz="3000" dirty="0">
                <a:solidFill>
                  <a:schemeClr val="accent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Местные налоги и сборы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alibri Light" panose="020F0302020204030204" pitchFamily="34" charset="0"/>
              <a:buAutoNum type="arabicPeriod"/>
            </a:pPr>
            <a:r>
              <a:rPr lang="ru-RU" altLang="ru-RU" sz="3000" dirty="0">
                <a:solidFill>
                  <a:srgbClr val="20386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Сессия для предложений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alibri Light" panose="020F0302020204030204" pitchFamily="34" charset="0"/>
              <a:buAutoNum type="arabicPeriod"/>
            </a:pPr>
            <a:r>
              <a:rPr lang="ru-RU" altLang="ru-RU" sz="3000" dirty="0">
                <a:solidFill>
                  <a:schemeClr val="accent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Закрытие публичных слушаний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053" y="485192"/>
            <a:ext cx="9993086" cy="57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127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2711250"/>
              </p:ext>
            </p:extLst>
          </p:nvPr>
        </p:nvGraphicFramePr>
        <p:xfrm>
          <a:off x="1318846" y="578498"/>
          <a:ext cx="9469315" cy="597943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02990">
                  <a:extLst>
                    <a:ext uri="{9D8B030D-6E8A-4147-A177-3AD203B41FA5}">
                      <a16:colId xmlns:a16="http://schemas.microsoft.com/office/drawing/2014/main" val="256423645"/>
                    </a:ext>
                  </a:extLst>
                </a:gridCol>
                <a:gridCol w="3202990">
                  <a:extLst>
                    <a:ext uri="{9D8B030D-6E8A-4147-A177-3AD203B41FA5}">
                      <a16:colId xmlns:a16="http://schemas.microsoft.com/office/drawing/2014/main" val="87715375"/>
                    </a:ext>
                  </a:extLst>
                </a:gridCol>
                <a:gridCol w="1429145">
                  <a:extLst>
                    <a:ext uri="{9D8B030D-6E8A-4147-A177-3AD203B41FA5}">
                      <a16:colId xmlns:a16="http://schemas.microsoft.com/office/drawing/2014/main" val="1633199267"/>
                    </a:ext>
                  </a:extLst>
                </a:gridCol>
                <a:gridCol w="205045">
                  <a:extLst>
                    <a:ext uri="{9D8B030D-6E8A-4147-A177-3AD203B41FA5}">
                      <a16:colId xmlns:a16="http://schemas.microsoft.com/office/drawing/2014/main" val="1110133030"/>
                    </a:ext>
                  </a:extLst>
                </a:gridCol>
                <a:gridCol w="1429145">
                  <a:extLst>
                    <a:ext uri="{9D8B030D-6E8A-4147-A177-3AD203B41FA5}">
                      <a16:colId xmlns:a16="http://schemas.microsoft.com/office/drawing/2014/main" val="1441040357"/>
                    </a:ext>
                  </a:extLst>
                </a:gridCol>
              </a:tblGrid>
              <a:tr h="67896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МАГАЗИН СЕКОНД-ХЕНД 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5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Торговая единица, реализующая подержанные/бывшие в употреблении товары</a:t>
                      </a:r>
                      <a:endParaRPr lang="ru-RU" sz="105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MD" sz="105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3861444"/>
                  </a:ext>
                </a:extLst>
              </a:tr>
              <a:tr h="2791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торговой площадью до 30   м2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MD" sz="10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3740,00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8015986"/>
                  </a:ext>
                </a:extLst>
              </a:tr>
              <a:tr h="372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торговой площадью от 30  м2 </a:t>
                      </a:r>
                      <a:r>
                        <a:rPr lang="ru-MD" sz="10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более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MD" sz="10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3960,00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6130659"/>
                  </a:ext>
                </a:extLst>
              </a:tr>
              <a:tr h="1209793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5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АВТОЛАВКА 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Торговая единица, установленная на автотранспортном средстве или состоящая из совокупности транспортных средств, конструктивно измененных или не измененных, располагающая местом для хранения незначительного запаса товаров, с местом для выкладки товаров (витриной) или без такового. 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9092824"/>
                  </a:ext>
                </a:extLst>
              </a:tr>
              <a:tr h="2791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торговой площадью до 30   м2</a:t>
                      </a:r>
                      <a:endParaRPr lang="ru-RU" sz="105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1210</a:t>
                      </a:r>
                      <a:r>
                        <a:rPr lang="ru-RU" sz="10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4854218"/>
                  </a:ext>
                </a:extLst>
              </a:tr>
              <a:tr h="744487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MD" sz="105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КАФЕ-</a:t>
                      </a:r>
                      <a:r>
                        <a:rPr lang="ro-RO" sz="105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БАР </a:t>
                      </a:r>
                      <a:endParaRPr lang="ru-RU" sz="105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с дневным, ночным или комбинированным графиком работы, в которой упор делается на широкий ассортимент напитков и кулинарных и кондитерских изделий, уступающая уровню ресторана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87898"/>
                  </a:ext>
                </a:extLst>
              </a:tr>
              <a:tr h="1861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5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110 м включительно</a:t>
                      </a:r>
                      <a:endParaRPr lang="ru-RU" sz="105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4840,00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0565181"/>
                  </a:ext>
                </a:extLst>
              </a:tr>
              <a:tr h="2791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5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110 м  и более включительно</a:t>
                      </a:r>
                      <a:endParaRPr lang="ru-RU" sz="105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6677,00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379371"/>
                  </a:ext>
                </a:extLst>
              </a:tr>
              <a:tr h="465304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MD" sz="105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ТОРГОВАЯ ЕДИНИЦА РОЗНИЧНОЙ ТОРГОВЛИ ЧЕРЕЗ ФИРМЫ, </a:t>
                      </a:r>
                      <a:endParaRPr lang="ru-RU" sz="105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Торговая единица, осуществляющая деятельность в сфере электронной торговли без наличия торговой площади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85605"/>
                  </a:ext>
                </a:extLst>
              </a:tr>
              <a:tr h="2791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MD" sz="105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ВЫПОЛНЯЮЩИЕ ЗАКАЗЫ ПО ПОЧТЕ, ИЛИ ЧЕРЕЗ ИНТЕРНЕТ (позиция 32)</a:t>
                      </a:r>
                      <a:endParaRPr lang="ru-RU" sz="105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5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30 м включительно</a:t>
                      </a:r>
                      <a:endParaRPr lang="ru-RU" sz="105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550,00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9326435"/>
                  </a:ext>
                </a:extLst>
              </a:tr>
              <a:tr h="372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5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30 и более  включительно</a:t>
                      </a:r>
                      <a:endParaRPr lang="ru-RU" sz="105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660,00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593023"/>
                  </a:ext>
                </a:extLst>
              </a:tr>
              <a:tr h="4783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61" marR="27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3046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323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9185" y="527538"/>
            <a:ext cx="8932983" cy="5838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7031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9037" y="826477"/>
            <a:ext cx="9627577" cy="5600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1272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1747" y="536331"/>
            <a:ext cx="8686799" cy="595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2256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613D83-0B66-4E4E-82F0-DB36A8EE1A70}"/>
              </a:ext>
            </a:extLst>
          </p:cNvPr>
          <p:cNvSpPr>
            <a:spLocks noGrp="1"/>
          </p:cNvSpPr>
          <p:nvPr/>
        </p:nvSpPr>
        <p:spPr>
          <a:xfrm>
            <a:off x="0" y="2669717"/>
            <a:ext cx="12192000" cy="9297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Предложения</a:t>
            </a:r>
            <a:r>
              <a:rPr lang="ro-RO" dirty="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?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34171068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C198A01-CDAA-150E-E3C5-F1115406273A}"/>
              </a:ext>
            </a:extLst>
          </p:cNvPr>
          <p:cNvSpPr/>
          <p:nvPr/>
        </p:nvSpPr>
        <p:spPr>
          <a:xfrm>
            <a:off x="0" y="1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47B76A0-E58F-CEFF-1D14-9937EC580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449678"/>
            <a:ext cx="12192000" cy="438551"/>
          </a:xfrm>
        </p:spPr>
        <p:txBody>
          <a:bodyPr rtlCol="0" anchor="t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Спасибо за участие в публичных слушаниях</a:t>
            </a:r>
            <a:r>
              <a:rPr lang="ro-RO" sz="3200" dirty="0">
                <a:solidFill>
                  <a:schemeClr val="accent1">
                    <a:lumMod val="50000"/>
                  </a:schemeClr>
                </a:solidFill>
                <a:latin typeface="Arial Black"/>
              </a:rPr>
              <a:t>!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Arial Black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DF58648-1B49-BA38-17E0-A38675070EDC}"/>
              </a:ext>
            </a:extLst>
          </p:cNvPr>
          <p:cNvSpPr txBox="1">
            <a:spLocks/>
          </p:cNvSpPr>
          <p:nvPr/>
        </p:nvSpPr>
        <p:spPr>
          <a:xfrm>
            <a:off x="85725" y="2880011"/>
            <a:ext cx="11963400" cy="7731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dirty="0">
                <a:solidFill>
                  <a:schemeClr val="accent2"/>
                </a:solidFill>
                <a:latin typeface="Arial Black"/>
              </a:rPr>
              <a:t>Именно поэтому говорим о бюджете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24DC61-8AFD-3667-B0BE-4595F7C772D1}"/>
              </a:ext>
            </a:extLst>
          </p:cNvPr>
          <p:cNvSpPr txBox="1"/>
          <p:nvPr/>
        </p:nvSpPr>
        <p:spPr>
          <a:xfrm>
            <a:off x="85725" y="1742966"/>
            <a:ext cx="1219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chemeClr val="accent2"/>
                </a:solidFill>
                <a:latin typeface="Arial Black"/>
              </a:rPr>
              <a:t>Нам небезразлична судьба нашего сообщества</a:t>
            </a:r>
            <a:endParaRPr lang="ro-RO" sz="2800" dirty="0">
              <a:solidFill>
                <a:schemeClr val="accent2"/>
              </a:solidFill>
              <a:latin typeface="Arial Black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D887BE-E5B5-46B0-BD99-4174F92846A0}"/>
              </a:ext>
            </a:extLst>
          </p:cNvPr>
          <p:cNvSpPr txBox="1"/>
          <p:nvPr/>
        </p:nvSpPr>
        <p:spPr>
          <a:xfrm>
            <a:off x="0" y="5672688"/>
            <a:ext cx="1724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Мероприятие организованно при поддержке программы Comunitatea Mea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1A63005-C31C-00A4-64A1-72E93C6EA273}"/>
              </a:ext>
            </a:extLst>
          </p:cNvPr>
          <p:cNvSpPr/>
          <p:nvPr/>
        </p:nvSpPr>
        <p:spPr>
          <a:xfrm>
            <a:off x="0" y="0"/>
            <a:ext cx="12192000" cy="10826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01" name="Title 1">
            <a:extLst>
              <a:ext uri="{FF2B5EF4-FFF2-40B4-BE49-F238E27FC236}">
                <a16:creationId xmlns:a16="http://schemas.microsoft.com/office/drawing/2014/main" id="{5205E776-0D8A-4DDE-E0A2-641ECEC58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88" y="1738"/>
            <a:ext cx="11884025" cy="1239806"/>
          </a:xfrm>
        </p:spPr>
        <p:txBody>
          <a:bodyPr anchor="t">
            <a:norm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sz="32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</a:rPr>
              <a:t>ПРАВИЛА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</a:rPr>
              <a:t/>
            </a:r>
            <a:br>
              <a:rPr lang="en-US" sz="32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</a:rPr>
            </a:br>
            <a:r>
              <a:rPr lang="ru-RU" sz="32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</a:rPr>
              <a:t>ПРОВЕДЕНИЯ </a:t>
            </a:r>
            <a:r>
              <a:rPr lang="ro-RO" sz="32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</a:rPr>
              <a:t>ПУБЛИЧН</a:t>
            </a:r>
            <a:r>
              <a:rPr lang="ru-RU" sz="32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</a:rPr>
              <a:t>ЫХ</a:t>
            </a:r>
            <a:r>
              <a:rPr lang="ro-RO" sz="32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</a:rPr>
              <a:t> СЛУШАНИЙ</a:t>
            </a:r>
            <a:r>
              <a:rPr lang="ru-RU" altLang="ro-RO" sz="16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</a:rPr>
              <a:t/>
            </a:r>
            <a:br>
              <a:rPr lang="ru-RU" altLang="ro-RO" sz="16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</a:rPr>
            </a:br>
            <a:endParaRPr lang="en-US" altLang="ro-RO" sz="16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6A72FAB-F22C-17D4-5F8F-499F812A16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196136"/>
              </p:ext>
            </p:extLst>
          </p:nvPr>
        </p:nvGraphicFramePr>
        <p:xfrm>
          <a:off x="153987" y="1206500"/>
          <a:ext cx="11879893" cy="5146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1700">
                  <a:extLst>
                    <a:ext uri="{9D8B030D-6E8A-4147-A177-3AD203B41FA5}">
                      <a16:colId xmlns:a16="http://schemas.microsoft.com/office/drawing/2014/main" val="3633514072"/>
                    </a:ext>
                  </a:extLst>
                </a:gridCol>
                <a:gridCol w="5898193">
                  <a:extLst>
                    <a:ext uri="{9D8B030D-6E8A-4147-A177-3AD203B41FA5}">
                      <a16:colId xmlns:a16="http://schemas.microsoft.com/office/drawing/2014/main" val="3277983555"/>
                    </a:ext>
                  </a:extLst>
                </a:gridCol>
              </a:tblGrid>
              <a:tr h="5146675">
                <a:tc>
                  <a:txBody>
                    <a:bodyPr/>
                    <a:lstStyle/>
                    <a:p>
                      <a:pPr marL="519113" lvl="0" indent="-342900" algn="just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endParaRPr lang="ru-RU" sz="2000" b="0" kern="1200" noProof="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519113" lvl="0" indent="-342900" algn="just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ru-RU" sz="2000" b="0" kern="1200" noProof="0" dirty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Цель публичных слушаний – предоставить каждому гражданину возможность выразить свое мнение по обсуждаемым вопросам.</a:t>
                      </a:r>
                    </a:p>
                    <a:p>
                      <a:pPr marL="519113" lvl="0" indent="-342900" algn="just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ru-RU" sz="2000" b="0" kern="1200" noProof="0" dirty="0">
                          <a:solidFill>
                            <a:schemeClr val="accent2"/>
                          </a:solidFill>
                          <a:latin typeface="+mn-lt"/>
                          <a:ea typeface="Calibri"/>
                          <a:cs typeface="Times New Roman"/>
                        </a:rPr>
                        <a:t>Регистрация участников, желающих выступить, проводится в начале слушаний или через подачу записки Секретарю во время слушаний.</a:t>
                      </a:r>
                    </a:p>
                    <a:p>
                      <a:pPr marL="519113" lvl="0" indent="-342900" algn="just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ru-RU" sz="2000" b="0" kern="1200" noProof="0" dirty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Выступать могут только зарегистрированные участники.</a:t>
                      </a:r>
                    </a:p>
                    <a:p>
                      <a:pPr marL="519113" lvl="0" indent="-342900" algn="just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ru-RU" sz="2000" b="0" kern="1200" noProof="0" dirty="0">
                          <a:solidFill>
                            <a:schemeClr val="accent2"/>
                          </a:solidFill>
                          <a:latin typeface="+mn-lt"/>
                          <a:ea typeface="Calibri"/>
                          <a:cs typeface="Times New Roman"/>
                        </a:rPr>
                        <a:t>Каждому выступающему отводится 5 минут. Если выступающих больше 10, модератор может сократить время до 3 минут.</a:t>
                      </a:r>
                    </a:p>
                    <a:p>
                      <a:pPr marL="519113" lvl="0" indent="-342900" algn="just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ru-RU" sz="2000" b="0" kern="1200" noProof="0" dirty="0">
                          <a:solidFill>
                            <a:schemeClr val="tx2"/>
                          </a:solidFill>
                          <a:latin typeface="+mn-lt"/>
                          <a:ea typeface="Calibri"/>
                          <a:cs typeface="Times New Roman"/>
                        </a:rPr>
                        <a:t>Выступления проходят в порядке регистрации.</a:t>
                      </a:r>
                    </a:p>
                    <a:p>
                      <a:pPr marL="519113" lvl="0" indent="-342900" algn="just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ru-RU" sz="2000" b="0" kern="1200" noProof="0" dirty="0">
                          <a:solidFill>
                            <a:schemeClr val="accent2"/>
                          </a:solidFill>
                          <a:latin typeface="+mn-lt"/>
                          <a:ea typeface="Calibri"/>
                          <a:cs typeface="Times New Roman"/>
                        </a:rPr>
                        <a:t>Другие участники не могут выступать, пока не завершится очередь зарегистрированных.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2000" b="0" kern="1200" noProof="0" dirty="0">
                        <a:solidFill>
                          <a:schemeClr val="accent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2000" b="0" kern="1200" noProof="0" dirty="0">
                          <a:solidFill>
                            <a:schemeClr val="accent2"/>
                          </a:solidFill>
                          <a:latin typeface="+mn-lt"/>
                          <a:ea typeface="Calibri"/>
                          <a:cs typeface="Times New Roman"/>
                        </a:rPr>
                        <a:t>Каждый человек может выступить повторно только после того, как выступят все желающие.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2000" b="0" i="0" u="none" strike="noStrike" kern="1200" noProof="0" dirty="0">
                          <a:solidFill>
                            <a:srgbClr val="203864"/>
                          </a:solidFill>
                          <a:latin typeface="+mn-lt"/>
                        </a:rPr>
                        <a:t>Дебаты во время слушаний запрещены.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2000" b="0" i="0" u="none" strike="noStrike" kern="1200" noProof="0" dirty="0">
                          <a:solidFill>
                            <a:schemeClr val="accent2"/>
                          </a:solidFill>
                          <a:latin typeface="+mn-lt"/>
                        </a:rPr>
                        <a:t>Участники с письменными предложениями оставляют копии Секретарю.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2000" b="0" i="0" u="none" strike="noStrike" kern="1200" noProof="0" dirty="0">
                          <a:solidFill>
                            <a:srgbClr val="203864"/>
                          </a:solidFill>
                          <a:latin typeface="+mn-lt"/>
                        </a:rPr>
                        <a:t>Все присутствующие должны относиться друг к другу уважительно.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2000" b="0" i="0" u="none" strike="noStrike" kern="1200" noProof="0" dirty="0">
                          <a:solidFill>
                            <a:schemeClr val="accent2"/>
                          </a:solidFill>
                          <a:latin typeface="+mn-lt"/>
                        </a:rPr>
                        <a:t>Длительность слушаний – не более 3 часов.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2000" b="0" i="0" u="none" strike="noStrike" kern="1200" noProof="0" dirty="0">
                          <a:solidFill>
                            <a:srgbClr val="203864"/>
                          </a:solidFill>
                          <a:latin typeface="+mn-lt"/>
                        </a:rPr>
                        <a:t>Модератор может завершить слушания, если:</a:t>
                      </a:r>
                    </a:p>
                    <a:p>
                      <a:pPr marL="800100" lvl="1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ru-RU" sz="2000" b="0" i="0" u="none" strike="noStrike" kern="1200" noProof="0" dirty="0">
                          <a:solidFill>
                            <a:srgbClr val="203864"/>
                          </a:solidFill>
                          <a:latin typeface="+mn-lt"/>
                        </a:rPr>
                        <a:t>все желающие выступили;</a:t>
                      </a:r>
                    </a:p>
                    <a:p>
                      <a:pPr marL="800100" lvl="1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ru-RU" sz="2000" b="0" i="0" u="none" strike="noStrike" kern="1200" noProof="0" dirty="0">
                          <a:solidFill>
                            <a:srgbClr val="203864"/>
                          </a:solidFill>
                          <a:latin typeface="+mn-lt"/>
                        </a:rPr>
                        <a:t>истекло время слушаний.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2000" b="0" i="0" u="none" strike="noStrike" kern="1200" noProof="0" dirty="0">
                          <a:solidFill>
                            <a:schemeClr val="accent2"/>
                          </a:solidFill>
                          <a:latin typeface="+mn-lt"/>
                        </a:rPr>
                        <a:t>Аплодисменты во время слушаний неуместны.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ru-RU" sz="2000" b="0" i="0" u="none" strike="noStrike" kern="1200" noProof="0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  <a:p>
                      <a:pPr lv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i="1" u="none" strike="noStrike" kern="1200" noProof="0" dirty="0">
                          <a:solidFill>
                            <a:srgbClr val="203864"/>
                          </a:solidFill>
                        </a:rPr>
                        <a:t>Организационный комитет</a:t>
                      </a:r>
                      <a:endParaRPr lang="ru-RU" sz="200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2609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093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21D1E-85A4-4443-B81C-7715B15E8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551" y="1115580"/>
            <a:ext cx="11864914" cy="311239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ru-RU" sz="9600" dirty="0">
                <a:solidFill>
                  <a:schemeClr val="bg1"/>
                </a:solidFill>
                <a:latin typeface="Arial Black" panose="020B0A04020102020204" pitchFamily="34" charset="0"/>
              </a:rPr>
              <a:t>БЮДЖЕТ</a:t>
            </a:r>
            <a:r>
              <a:rPr lang="ro-RO" sz="9600" dirty="0">
                <a:solidFill>
                  <a:schemeClr val="bg1"/>
                </a:solidFill>
                <a:latin typeface="Arial Black" panose="020B0A04020102020204" pitchFamily="34" charset="0"/>
              </a:rPr>
              <a:t/>
            </a:r>
            <a:br>
              <a:rPr lang="ro-RO" sz="96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ro-RO" sz="9600" dirty="0">
                <a:solidFill>
                  <a:schemeClr val="bg1"/>
                </a:solidFill>
                <a:latin typeface="Arial Black" panose="020B0A04020102020204" pitchFamily="34" charset="0"/>
              </a:rPr>
              <a:t>20</a:t>
            </a:r>
            <a:r>
              <a:rPr lang="en-US" sz="9600" dirty="0">
                <a:solidFill>
                  <a:schemeClr val="bg1"/>
                </a:solidFill>
                <a:latin typeface="Arial Black" panose="020B0A04020102020204" pitchFamily="34" charset="0"/>
              </a:rPr>
              <a:t>2</a:t>
            </a:r>
            <a:r>
              <a:rPr lang="ro-RO" sz="9600" dirty="0">
                <a:solidFill>
                  <a:schemeClr val="bg1"/>
                </a:solidFill>
                <a:latin typeface="Arial Black" panose="020B0A04020102020204" pitchFamily="34" charset="0"/>
              </a:rPr>
              <a:t>5</a:t>
            </a:r>
            <a:endParaRPr lang="en-US" sz="9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B29EB2-A4F2-49AA-B276-0E988D7461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550" y="4299038"/>
            <a:ext cx="11864915" cy="951674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2"/>
                </a:solidFill>
              </a:rPr>
              <a:t>[</a:t>
            </a:r>
            <a:r>
              <a:rPr lang="ru-RU" sz="5000" b="1" dirty="0">
                <a:solidFill>
                  <a:srgbClr val="ED7D31"/>
                </a:solidFill>
                <a:latin typeface="Arial Black" panose="020B0A04020102020204" pitchFamily="34" charset="0"/>
              </a:rPr>
              <a:t>Проект</a:t>
            </a:r>
            <a:r>
              <a:rPr lang="en-US" sz="5400" b="1" dirty="0">
                <a:solidFill>
                  <a:schemeClr val="accent2"/>
                </a:solidFill>
              </a:rPr>
              <a:t>]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280953-C682-4CBF-A4C3-D9C98897772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6096000"/>
            <a:ext cx="1577439" cy="4721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9390B23-9880-488C-97B5-7F19DBECB26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89" y="6032051"/>
            <a:ext cx="1200150" cy="6000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C2A35C3-B064-4794-9D68-EEB501F66D47}"/>
              </a:ext>
            </a:extLst>
          </p:cNvPr>
          <p:cNvSpPr txBox="1"/>
          <p:nvPr/>
        </p:nvSpPr>
        <p:spPr>
          <a:xfrm>
            <a:off x="186446" y="5177388"/>
            <a:ext cx="32010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Мероприятие организованно при поддержке программы Мое сообщество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FAAC6E-1783-4DFE-A781-0B729B27CEDD}"/>
              </a:ext>
            </a:extLst>
          </p:cNvPr>
          <p:cNvSpPr txBox="1"/>
          <p:nvPr/>
        </p:nvSpPr>
        <p:spPr>
          <a:xfrm>
            <a:off x="327085" y="334241"/>
            <a:ext cx="11864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err="1">
                <a:solidFill>
                  <a:schemeClr val="accent1">
                    <a:lumMod val="50000"/>
                  </a:schemeClr>
                </a:solidFill>
              </a:rPr>
              <a:t>Примэрия</a:t>
            </a:r>
            <a:r>
              <a:rPr lang="ro-RO" sz="3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Валя </a:t>
            </a:r>
            <a:r>
              <a:rPr lang="ru-RU" sz="3600" b="1" dirty="0" err="1" smtClean="0">
                <a:solidFill>
                  <a:schemeClr val="accent1">
                    <a:lumMod val="50000"/>
                  </a:schemeClr>
                </a:solidFill>
              </a:rPr>
              <a:t>Пержей</a:t>
            </a:r>
            <a:endParaRPr lang="en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600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849C58E-0563-4B06-9455-6BDCAB9202B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6096000"/>
            <a:ext cx="1577439" cy="4721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05C4A81-6A7E-4B7D-AFCA-50C08C75F1D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89" y="6032051"/>
            <a:ext cx="1200150" cy="6000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Бюджет</a:t>
            </a:r>
            <a:r>
              <a:rPr lang="ro-RO" dirty="0">
                <a:solidFill>
                  <a:schemeClr val="bg1"/>
                </a:solidFill>
                <a:latin typeface="Arial Black" panose="020B0A04020102020204" pitchFamily="34" charset="0"/>
              </a:rPr>
              <a:t> 2025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57FDB9-2CD0-427A-AA92-2FD2E4A83429}"/>
              </a:ext>
            </a:extLst>
          </p:cNvPr>
          <p:cNvSpPr txBox="1"/>
          <p:nvPr/>
        </p:nvSpPr>
        <p:spPr>
          <a:xfrm>
            <a:off x="2923711" y="1743526"/>
            <a:ext cx="64008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4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12 620 000лей</a:t>
            </a:r>
            <a:endParaRPr lang="en-US" sz="5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C4FCE7C-2040-48B2-B63D-95942C41B628}"/>
              </a:ext>
            </a:extLst>
          </p:cNvPr>
          <p:cNvCxnSpPr>
            <a:cxnSpLocks/>
          </p:cNvCxnSpPr>
          <p:nvPr/>
        </p:nvCxnSpPr>
        <p:spPr>
          <a:xfrm>
            <a:off x="2379921" y="2906526"/>
            <a:ext cx="0" cy="760599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1440C31-C0D7-4E51-B053-E1A6175A4063}"/>
              </a:ext>
            </a:extLst>
          </p:cNvPr>
          <p:cNvCxnSpPr>
            <a:cxnSpLocks/>
          </p:cNvCxnSpPr>
          <p:nvPr/>
        </p:nvCxnSpPr>
        <p:spPr>
          <a:xfrm>
            <a:off x="9095874" y="2862469"/>
            <a:ext cx="0" cy="804656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3159A8E-4642-4211-BE81-E98D7B24820B}"/>
              </a:ext>
            </a:extLst>
          </p:cNvPr>
          <p:cNvCxnSpPr>
            <a:cxnSpLocks/>
          </p:cNvCxnSpPr>
          <p:nvPr/>
        </p:nvCxnSpPr>
        <p:spPr>
          <a:xfrm flipV="1">
            <a:off x="2365479" y="2862469"/>
            <a:ext cx="6730395" cy="4405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682AC05-45B6-436E-BAA5-6EC4980AAE9E}"/>
              </a:ext>
            </a:extLst>
          </p:cNvPr>
          <p:cNvSpPr txBox="1"/>
          <p:nvPr/>
        </p:nvSpPr>
        <p:spPr>
          <a:xfrm>
            <a:off x="276550" y="3711182"/>
            <a:ext cx="42210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Доходы</a:t>
            </a:r>
            <a:endParaRPr lang="ro-RO" sz="36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36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(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откуда деньги</a:t>
            </a:r>
            <a:r>
              <a:rPr lang="ro-RO" sz="36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)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6ADB4F8-6F31-44F6-AF97-C4ECC6D2D03F}"/>
              </a:ext>
            </a:extLst>
          </p:cNvPr>
          <p:cNvSpPr txBox="1"/>
          <p:nvPr/>
        </p:nvSpPr>
        <p:spPr>
          <a:xfrm>
            <a:off x="6039853" y="3766630"/>
            <a:ext cx="60966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Расходы</a:t>
            </a:r>
            <a:endParaRPr lang="ro-RO" sz="36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36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(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на что тратим деньги</a:t>
            </a:r>
            <a:r>
              <a:rPr lang="ro-RO" sz="36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)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7563B6E-13C0-465D-A27C-DB5BD8FFD183}"/>
              </a:ext>
            </a:extLst>
          </p:cNvPr>
          <p:cNvCxnSpPr>
            <a:cxnSpLocks/>
          </p:cNvCxnSpPr>
          <p:nvPr/>
        </p:nvCxnSpPr>
        <p:spPr>
          <a:xfrm>
            <a:off x="6122127" y="2451412"/>
            <a:ext cx="0" cy="434663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6961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54E498C-FDB0-498B-9B7A-958ED7F27669}"/>
              </a:ext>
            </a:extLst>
          </p:cNvPr>
          <p:cNvSpPr/>
          <p:nvPr/>
        </p:nvSpPr>
        <p:spPr>
          <a:xfrm>
            <a:off x="0" y="1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B3DB754-843E-4EEF-91D5-504E00758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1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 Black"/>
              </a:rPr>
              <a:t>Сравнительный анализ бюджетов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2B86306-F794-D5E1-7536-A4848CD959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573906"/>
              </p:ext>
            </p:extLst>
          </p:nvPr>
        </p:nvGraphicFramePr>
        <p:xfrm>
          <a:off x="351196" y="2042307"/>
          <a:ext cx="4306529" cy="3758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579">
                  <a:extLst>
                    <a:ext uri="{9D8B030D-6E8A-4147-A177-3AD203B41FA5}">
                      <a16:colId xmlns:a16="http://schemas.microsoft.com/office/drawing/2014/main" val="4160115719"/>
                    </a:ext>
                  </a:extLst>
                </a:gridCol>
                <a:gridCol w="2647950">
                  <a:extLst>
                    <a:ext uri="{9D8B030D-6E8A-4147-A177-3AD203B41FA5}">
                      <a16:colId xmlns:a16="http://schemas.microsoft.com/office/drawing/2014/main" val="872778905"/>
                    </a:ext>
                  </a:extLst>
                </a:gridCol>
              </a:tblGrid>
              <a:tr h="1252806">
                <a:tc>
                  <a:txBody>
                    <a:bodyPr/>
                    <a:lstStyle/>
                    <a:p>
                      <a:pPr algn="ctr"/>
                      <a:r>
                        <a:rPr lang="ro-RO" sz="2400" b="1" dirty="0">
                          <a:ln>
                            <a:noFill/>
                          </a:ln>
                          <a:solidFill>
                            <a:schemeClr val="tx2"/>
                          </a:solidFill>
                        </a:rPr>
                        <a:t>2023</a:t>
                      </a:r>
                      <a:r>
                        <a:rPr lang="en-US" sz="2400" b="1" dirty="0">
                          <a:ln>
                            <a:noFill/>
                          </a:ln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ru-RU" sz="2400" b="1" dirty="0">
                          <a:ln>
                            <a:noFill/>
                          </a:ln>
                          <a:solidFill>
                            <a:schemeClr val="tx2"/>
                          </a:solidFill>
                        </a:rPr>
                        <a:t>г.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</a:rPr>
                        <a:t>10 292 600лей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7105092"/>
                  </a:ext>
                </a:extLst>
              </a:tr>
              <a:tr h="1252806">
                <a:tc>
                  <a:txBody>
                    <a:bodyPr/>
                    <a:lstStyle/>
                    <a:p>
                      <a:pPr algn="ctr"/>
                      <a:r>
                        <a:rPr lang="ro-RO" sz="2400" b="1" dirty="0">
                          <a:ln>
                            <a:noFill/>
                          </a:ln>
                          <a:solidFill>
                            <a:schemeClr val="tx2"/>
                          </a:solidFill>
                        </a:rPr>
                        <a:t>2024</a:t>
                      </a:r>
                      <a:r>
                        <a:rPr lang="ru-RU" sz="2400" b="1" dirty="0">
                          <a:ln>
                            <a:noFill/>
                          </a:ln>
                          <a:solidFill>
                            <a:schemeClr val="tx2"/>
                          </a:solidFill>
                        </a:rPr>
                        <a:t> г.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</a:rPr>
                        <a:t>11 633 600лей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562849"/>
                  </a:ext>
                </a:extLst>
              </a:tr>
              <a:tr h="1252806">
                <a:tc>
                  <a:txBody>
                    <a:bodyPr/>
                    <a:lstStyle/>
                    <a:p>
                      <a:pPr algn="ctr"/>
                      <a:r>
                        <a:rPr lang="ro-RO" sz="2400" b="1" dirty="0">
                          <a:ln>
                            <a:noFill/>
                          </a:ln>
                          <a:solidFill>
                            <a:schemeClr val="tx2"/>
                          </a:solidFill>
                        </a:rPr>
                        <a:t>2025</a:t>
                      </a:r>
                      <a:r>
                        <a:rPr lang="ru-RU" sz="2400" b="1" dirty="0">
                          <a:ln>
                            <a:noFill/>
                          </a:ln>
                          <a:solidFill>
                            <a:schemeClr val="tx2"/>
                          </a:solidFill>
                        </a:rPr>
                        <a:t> г.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</a:rPr>
                        <a:t>12620 000лей</a:t>
                      </a:r>
                      <a:endParaRPr lang="en-US" sz="2400" b="1" dirty="0">
                        <a:ln>
                          <a:noFill/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1207701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8612ABB-3EEA-2CB8-3A26-7A2B1A2C90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7230195"/>
              </p:ext>
            </p:extLst>
          </p:nvPr>
        </p:nvGraphicFramePr>
        <p:xfrm>
          <a:off x="5425389" y="1477366"/>
          <a:ext cx="6064252" cy="4885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9559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C92A5F1-1832-4146-B002-D7CA02CC1B22}"/>
              </a:ext>
            </a:extLst>
          </p:cNvPr>
          <p:cNvSpPr/>
          <p:nvPr/>
        </p:nvSpPr>
        <p:spPr>
          <a:xfrm>
            <a:off x="0" y="0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62ED55F-F75B-4280-A5CA-3D51FA1B4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0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 Black"/>
              </a:rPr>
              <a:t>Бюджет</a:t>
            </a:r>
            <a:r>
              <a:rPr lang="ro-RO" dirty="0">
                <a:solidFill>
                  <a:schemeClr val="bg1"/>
                </a:solidFill>
                <a:latin typeface="Arial Black"/>
              </a:rPr>
              <a:t> 2025</a:t>
            </a:r>
            <a:endParaRPr lang="en-US" dirty="0">
              <a:solidFill>
                <a:schemeClr val="bg1"/>
              </a:solidFill>
              <a:latin typeface="Arial Black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82AC05-45B6-436E-BAA5-6EC4980AAE9E}"/>
              </a:ext>
            </a:extLst>
          </p:cNvPr>
          <p:cNvSpPr txBox="1"/>
          <p:nvPr/>
        </p:nvSpPr>
        <p:spPr>
          <a:xfrm>
            <a:off x="3967852" y="2741392"/>
            <a:ext cx="425629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7200" b="1" dirty="0">
                <a:solidFill>
                  <a:srgbClr val="ED7D31"/>
                </a:solidFill>
                <a:latin typeface="Arial Black" panose="020B0A04020102020204" pitchFamily="34" charset="0"/>
              </a:rPr>
              <a:t>Доходы</a:t>
            </a:r>
          </a:p>
          <a:p>
            <a:pPr algn="ctr"/>
            <a:r>
              <a:rPr lang="ro-RO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(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Откуда деньги</a:t>
            </a:r>
            <a:r>
              <a:rPr lang="ro-RO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)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998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D9AE3B7-D09C-4FCB-9905-781A13A236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2716359"/>
              </p:ext>
            </p:extLst>
          </p:nvPr>
        </p:nvGraphicFramePr>
        <p:xfrm>
          <a:off x="210978" y="1202395"/>
          <a:ext cx="11899847" cy="5423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96D9925D-E264-4649-AF4F-33D5BFA703BC}"/>
              </a:ext>
            </a:extLst>
          </p:cNvPr>
          <p:cNvSpPr/>
          <p:nvPr/>
        </p:nvSpPr>
        <p:spPr>
          <a:xfrm>
            <a:off x="0" y="1"/>
            <a:ext cx="12192000" cy="108307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8C0D16D-F121-4C50-A760-AAF05466C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27" y="231721"/>
            <a:ext cx="11885345" cy="736847"/>
          </a:xfrm>
        </p:spPr>
        <p:txBody>
          <a:bodyPr anchor="t">
            <a:norm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Откуда деньги?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1CF2A0-C66D-4907-B29E-E8A9EA52A6F5}"/>
              </a:ext>
            </a:extLst>
          </p:cNvPr>
          <p:cNvSpPr txBox="1"/>
          <p:nvPr/>
        </p:nvSpPr>
        <p:spPr>
          <a:xfrm>
            <a:off x="209550" y="1200288"/>
            <a:ext cx="11829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2"/>
                </a:solidFill>
              </a:rPr>
              <a:t>Структура доходов</a:t>
            </a:r>
            <a:endParaRPr lang="en-US" sz="36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250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E58488C4305C4AADBCAC934C6DA5FA" ma:contentTypeVersion="20" ma:contentTypeDescription="Create a new document." ma:contentTypeScope="" ma:versionID="0380bcb0b4cca3f0125df2823698ff60">
  <xsd:schema xmlns:xsd="http://www.w3.org/2001/XMLSchema" xmlns:xs="http://www.w3.org/2001/XMLSchema" xmlns:p="http://schemas.microsoft.com/office/2006/metadata/properties" xmlns:ns1="http://schemas.microsoft.com/sharepoint/v3" xmlns:ns2="a4a171f7-7c1b-417f-863d-356437942985" xmlns:ns3="28f040e9-7871-4f18-addb-b1dd6301a3da" targetNamespace="http://schemas.microsoft.com/office/2006/metadata/properties" ma:root="true" ma:fieldsID="bb17b6249e06d669a5ee761774994d73" ns1:_="" ns2:_="" ns3:_="">
    <xsd:import namespace="http://schemas.microsoft.com/sharepoint/v3"/>
    <xsd:import namespace="a4a171f7-7c1b-417f-863d-356437942985"/>
    <xsd:import namespace="28f040e9-7871-4f18-addb-b1dd6301a3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a171f7-7c1b-417f-863d-3564379429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fe952b0e-87b1-4651-bd97-4ae9bbb31c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f040e9-7871-4f18-addb-b1dd6301a3d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be5ae425-3227-4eb6-b72c-6d50dca51a48}" ma:internalName="TaxCatchAll" ma:showField="CatchAllData" ma:web="28f040e9-7871-4f18-addb-b1dd6301a3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a4a171f7-7c1b-417f-863d-356437942985">
      <Terms xmlns="http://schemas.microsoft.com/office/infopath/2007/PartnerControls"/>
    </lcf76f155ced4ddcb4097134ff3c332f>
    <TaxCatchAll xmlns="28f040e9-7871-4f18-addb-b1dd6301a3da" xsi:nil="true"/>
  </documentManagement>
</p:properties>
</file>

<file path=customXml/itemProps1.xml><?xml version="1.0" encoding="utf-8"?>
<ds:datastoreItem xmlns:ds="http://schemas.openxmlformats.org/officeDocument/2006/customXml" ds:itemID="{5AFD4F1C-3375-48B5-873A-732245DF71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4a171f7-7c1b-417f-863d-356437942985"/>
    <ds:schemaRef ds:uri="28f040e9-7871-4f18-addb-b1dd6301a3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C99DA9-E0F7-4308-8301-E9B63458E7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407EE9-A0F1-47FD-B5C5-74AAA28E1DD7}">
  <ds:schemaRefs>
    <ds:schemaRef ds:uri="a4a171f7-7c1b-417f-863d-356437942985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28f040e9-7871-4f18-addb-b1dd6301a3da"/>
    <ds:schemaRef ds:uri="http://schemas.microsoft.com/sharepoint/v3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1541</Words>
  <Application>Microsoft Office PowerPoint</Application>
  <PresentationFormat>Широкоэкранный</PresentationFormat>
  <Paragraphs>352</Paragraphs>
  <Slides>36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4" baseType="lpstr">
      <vt:lpstr>Arial</vt:lpstr>
      <vt:lpstr>Arial Black</vt:lpstr>
      <vt:lpstr>Calibri</vt:lpstr>
      <vt:lpstr>Calibri Light</vt:lpstr>
      <vt:lpstr>Symbol</vt:lpstr>
      <vt:lpstr>Times New Roman</vt:lpstr>
      <vt:lpstr>Wingdings</vt:lpstr>
      <vt:lpstr>Office Theme</vt:lpstr>
      <vt:lpstr>Презентация PowerPoint</vt:lpstr>
      <vt:lpstr>Добро пожаловать на публичные слушания!</vt:lpstr>
      <vt:lpstr>Повестка</vt:lpstr>
      <vt:lpstr>ПРАВИЛА  ПРОВЕДЕНИЯ ПУБЛИЧНЫХ СЛУШАНИЙ </vt:lpstr>
      <vt:lpstr>БЮДЖЕТ 2025</vt:lpstr>
      <vt:lpstr>Бюджет 2025</vt:lpstr>
      <vt:lpstr>Сравнительный анализ бюджетов</vt:lpstr>
      <vt:lpstr>Бюджет 2025</vt:lpstr>
      <vt:lpstr>Откуда деньги?</vt:lpstr>
      <vt:lpstr>Откуда деньги?</vt:lpstr>
      <vt:lpstr>Откуда деньги?</vt:lpstr>
      <vt:lpstr>Откуда деньги?</vt:lpstr>
      <vt:lpstr>Бюджет 2025</vt:lpstr>
      <vt:lpstr>На что тратим деньги?</vt:lpstr>
      <vt:lpstr>На что тратим деньги?</vt:lpstr>
      <vt:lpstr>На что тратим деньги?</vt:lpstr>
      <vt:lpstr>На что тратим деньги?</vt:lpstr>
      <vt:lpstr>На что тратим деньги?</vt:lpstr>
      <vt:lpstr>На что тратим деньги?</vt:lpstr>
      <vt:lpstr>На что тратим деньги?</vt:lpstr>
      <vt:lpstr>На что тратим деньги?</vt:lpstr>
      <vt:lpstr>На что тратим деньги?</vt:lpstr>
      <vt:lpstr>На что тратим деньги?</vt:lpstr>
      <vt:lpstr>Презентация PowerPoint</vt:lpstr>
      <vt:lpstr>Ставки земельного налога</vt:lpstr>
      <vt:lpstr>Налог на не оцененное недвижимое имущество</vt:lpstr>
      <vt:lpstr>Налог на оцененное недвижимое имущество</vt:lpstr>
      <vt:lpstr>Местные сборы 2025</vt:lpstr>
      <vt:lpstr>Местные налоги и сборы 2025 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участие в публичных слушаниях!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BUGETUL 2019</dc:title>
  <dc:creator>Igor Mironiuc</dc:creator>
  <cp:lastModifiedBy>adnIn</cp:lastModifiedBy>
  <cp:revision>45</cp:revision>
  <cp:lastPrinted>2024-12-04T07:11:00Z</cp:lastPrinted>
  <dcterms:created xsi:type="dcterms:W3CDTF">2018-11-08T15:44:15Z</dcterms:created>
  <dcterms:modified xsi:type="dcterms:W3CDTF">2024-12-05T12:51:32Z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0x01010024E58488C4305C4AADBCAC934C6DA5FA</vt:lpwstr>
  </property>
</Properties>
</file>